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A7DFA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A7DFA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A7DFA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A7DFA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A7DFA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A7DFA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A7DFA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A7DFA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200" u="none" kumimoji="0" normalizeH="0">
        <a:ln>
          <a:noFill/>
        </a:ln>
        <a:solidFill>
          <a:srgbClr val="A7DFA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0EB70EC2-BB67-43F2-9965-1C8D0841586C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7DFA0"/>
              </a:solidFill>
              <a:prstDash val="solid"/>
              <a:miter lim="400000"/>
            </a:ln>
          </a:left>
          <a:right>
            <a:ln w="12700" cap="flat">
              <a:solidFill>
                <a:srgbClr val="A7DFA0"/>
              </a:solidFill>
              <a:prstDash val="solid"/>
              <a:miter lim="400000"/>
            </a:ln>
          </a:right>
          <a:top>
            <a:ln w="12700" cap="flat">
              <a:solidFill>
                <a:srgbClr val="A7DFA0"/>
              </a:solidFill>
              <a:prstDash val="solid"/>
              <a:miter lim="400000"/>
            </a:ln>
          </a:top>
          <a:bottom>
            <a:ln w="12700" cap="flat">
              <a:solidFill>
                <a:srgbClr val="A7DFA0"/>
              </a:solidFill>
              <a:prstDash val="solid"/>
              <a:miter lim="400000"/>
            </a:ln>
          </a:bottom>
          <a:insideH>
            <a:ln w="12700" cap="flat">
              <a:solidFill>
                <a:srgbClr val="A7DFA0"/>
              </a:solidFill>
              <a:prstDash val="solid"/>
              <a:miter lim="400000"/>
            </a:ln>
          </a:insideH>
          <a:insideV>
            <a:ln w="12700" cap="flat">
              <a:solidFill>
                <a:srgbClr val="A7DF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818B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7DFA0"/>
              </a:solidFill>
              <a:prstDash val="solid"/>
              <a:miter lim="400000"/>
            </a:ln>
          </a:right>
          <a:top>
            <a:ln w="12700" cap="flat">
              <a:solidFill>
                <a:srgbClr val="A7DFA0"/>
              </a:solidFill>
              <a:prstDash val="solid"/>
              <a:miter lim="400000"/>
            </a:ln>
          </a:top>
          <a:bottom>
            <a:ln w="12700" cap="flat">
              <a:solidFill>
                <a:srgbClr val="A7DFA0"/>
              </a:solidFill>
              <a:prstDash val="solid"/>
              <a:miter lim="400000"/>
            </a:ln>
          </a:bottom>
          <a:insideH>
            <a:ln w="12700" cap="flat">
              <a:solidFill>
                <a:srgbClr val="A7DFA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5C8AE">
              <a:alpha val="3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7DFA0"/>
              </a:solidFill>
              <a:prstDash val="solid"/>
              <a:miter lim="400000"/>
            </a:ln>
          </a:left>
          <a:right>
            <a:ln w="12700" cap="flat">
              <a:solidFill>
                <a:srgbClr val="A7DFA0"/>
              </a:solidFill>
              <a:prstDash val="solid"/>
              <a:miter lim="400000"/>
            </a:ln>
          </a:right>
          <a:top>
            <a:ln w="12700" cap="flat">
              <a:solidFill>
                <a:srgbClr val="A7DFA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7DFA0"/>
              </a:solidFill>
              <a:prstDash val="solid"/>
              <a:miter lim="400000"/>
            </a:ln>
          </a:insideV>
        </a:tcBdr>
        <a:fill>
          <a:solidFill>
            <a:srgbClr val="75C8AE">
              <a:alpha val="3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7DFA0"/>
              </a:solidFill>
              <a:prstDash val="solid"/>
              <a:miter lim="400000"/>
            </a:ln>
          </a:left>
          <a:right>
            <a:ln w="12700" cap="flat">
              <a:solidFill>
                <a:srgbClr val="A7DFA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7DFA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7DFA0"/>
              </a:solidFill>
              <a:prstDash val="solid"/>
              <a:miter lim="400000"/>
            </a:ln>
          </a:insideV>
        </a:tcBdr>
        <a:fill>
          <a:solidFill>
            <a:srgbClr val="75C8AE">
              <a:alpha val="60000"/>
            </a:srgbClr>
          </a:solidFill>
        </a:fill>
      </a:tcStyle>
    </a:firstRow>
  </a:tblStyle>
  <a:tblStyle styleId="{A48E16D7-3EA2-485D-B6EA-7CAD8F4CE0C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7DFA0"/>
              </a:solidFill>
              <a:prstDash val="solid"/>
              <a:miter lim="400000"/>
            </a:ln>
          </a:left>
          <a:right>
            <a:ln w="12700" cap="flat">
              <a:solidFill>
                <a:srgbClr val="A7DFA0"/>
              </a:solidFill>
              <a:prstDash val="solid"/>
              <a:miter lim="400000"/>
            </a:ln>
          </a:right>
          <a:top>
            <a:ln w="12700" cap="flat">
              <a:solidFill>
                <a:srgbClr val="A7DFA0"/>
              </a:solidFill>
              <a:prstDash val="solid"/>
              <a:miter lim="400000"/>
            </a:ln>
          </a:top>
          <a:bottom>
            <a:ln w="12700" cap="flat">
              <a:solidFill>
                <a:srgbClr val="A7DFA0"/>
              </a:solidFill>
              <a:prstDash val="solid"/>
              <a:miter lim="400000"/>
            </a:ln>
          </a:bottom>
          <a:insideH>
            <a:ln w="12700" cap="flat">
              <a:solidFill>
                <a:srgbClr val="A7DFA0"/>
              </a:solidFill>
              <a:prstDash val="solid"/>
              <a:miter lim="400000"/>
            </a:ln>
          </a:insideH>
          <a:insideV>
            <a:ln w="12700" cap="flat">
              <a:solidFill>
                <a:srgbClr val="A7DF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818B">
              <a:alpha val="20000"/>
            </a:srgbClr>
          </a:solidFill>
        </a:fill>
      </a:tcStyle>
    </a:band2H>
    <a:firstCol>
      <a:tcTxStyle b="off" i="off">
        <a:fontRef idx="minor">
          <a:srgbClr val="A7DFA0"/>
        </a:fontRef>
        <a:srgbClr val="A7DFA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7DFA0"/>
              </a:solidFill>
              <a:prstDash val="solid"/>
              <a:miter lim="400000"/>
            </a:ln>
          </a:right>
          <a:top>
            <a:ln w="12700" cap="flat">
              <a:solidFill>
                <a:srgbClr val="A7DFA0"/>
              </a:solidFill>
              <a:prstDash val="solid"/>
              <a:miter lim="400000"/>
            </a:ln>
          </a:top>
          <a:bottom>
            <a:ln w="12700" cap="flat">
              <a:solidFill>
                <a:srgbClr val="A7DFA0"/>
              </a:solidFill>
              <a:prstDash val="solid"/>
              <a:miter lim="400000"/>
            </a:ln>
          </a:bottom>
          <a:insideH>
            <a:ln w="12700" cap="flat">
              <a:solidFill>
                <a:srgbClr val="A7DFA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A7DFA0"/>
        </a:fontRef>
        <a:srgbClr val="A7DFA0"/>
      </a:tcTxStyle>
      <a:tcStyle>
        <a:tcBdr>
          <a:left>
            <a:ln w="12700" cap="flat">
              <a:solidFill>
                <a:srgbClr val="A7DFA0"/>
              </a:solidFill>
              <a:prstDash val="solid"/>
              <a:miter lim="400000"/>
            </a:ln>
          </a:left>
          <a:right>
            <a:ln w="12700" cap="flat">
              <a:solidFill>
                <a:srgbClr val="A7DFA0"/>
              </a:solidFill>
              <a:prstDash val="solid"/>
              <a:miter lim="400000"/>
            </a:ln>
          </a:right>
          <a:top>
            <a:ln w="12700" cap="flat">
              <a:solidFill>
                <a:srgbClr val="A7DFA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7DFA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A7DFA0"/>
        </a:fontRef>
        <a:srgbClr val="A7DFA0"/>
      </a:tcTxStyle>
      <a:tcStyle>
        <a:tcBdr>
          <a:left>
            <a:ln w="12700" cap="flat">
              <a:solidFill>
                <a:srgbClr val="A7DFA0"/>
              </a:solidFill>
              <a:prstDash val="solid"/>
              <a:miter lim="400000"/>
            </a:ln>
          </a:left>
          <a:right>
            <a:ln w="12700" cap="flat">
              <a:solidFill>
                <a:srgbClr val="A7DFA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7DFA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7DFA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16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462683" y="4029232"/>
            <a:ext cx="7625668" cy="2568896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462683" y="6598127"/>
            <a:ext cx="7625669" cy="127587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None/>
              <a:defRPr sz="2800"/>
            </a:lvl1pPr>
            <a:lvl2pPr marL="0" indent="228600">
              <a:spcBef>
                <a:spcPts val="0"/>
              </a:spcBef>
              <a:buClrTx/>
              <a:buSzTx/>
              <a:buNone/>
              <a:defRPr sz="2800"/>
            </a:lvl2pPr>
            <a:lvl3pPr marL="0" indent="457200">
              <a:spcBef>
                <a:spcPts val="0"/>
              </a:spcBef>
              <a:buClrTx/>
              <a:buSzTx/>
              <a:buNone/>
              <a:defRPr sz="2800"/>
            </a:lvl3pPr>
            <a:lvl4pPr marL="0" indent="685800">
              <a:spcBef>
                <a:spcPts val="0"/>
              </a:spcBef>
              <a:buClrTx/>
              <a:buSzTx/>
              <a:buNone/>
              <a:defRPr sz="2800"/>
            </a:lvl4pPr>
            <a:lvl5pPr marL="0" indent="914400">
              <a:spcBef>
                <a:spcPts val="0"/>
              </a:spcBef>
              <a:buClrTx/>
              <a:buSz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-base--neutralHD.jpg"/>
          <p:cNvSpPr/>
          <p:nvPr>
            <p:ph type="pic" sz="half" idx="13"/>
          </p:nvPr>
        </p:nvSpPr>
        <p:spPr>
          <a:xfrm>
            <a:off x="7382931" y="489942"/>
            <a:ext cx="5134359" cy="8773752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3" name="Rectangle"/>
          <p:cNvSpPr/>
          <p:nvPr/>
        </p:nvSpPr>
        <p:spPr>
          <a:xfrm>
            <a:off x="487560" y="489941"/>
            <a:ext cx="6714794" cy="87737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14" name="Title Text"/>
          <p:cNvSpPr txBox="1"/>
          <p:nvPr>
            <p:ph type="title"/>
          </p:nvPr>
        </p:nvSpPr>
        <p:spPr>
          <a:xfrm>
            <a:off x="1218902" y="2229550"/>
            <a:ext cx="5252110" cy="272121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1218902" y="4950760"/>
            <a:ext cx="5252110" cy="358155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  <a:lvl2pPr marL="0" indent="228600">
              <a:buClrTx/>
              <a:buSzTx/>
              <a:buNone/>
            </a:lvl2pPr>
            <a:lvl3pPr marL="0" indent="457200">
              <a:buClrTx/>
              <a:buSzTx/>
              <a:buNone/>
            </a:lvl3pPr>
            <a:lvl4pPr marL="0" indent="685800">
              <a:buClrTx/>
              <a:buSzTx/>
              <a:buNone/>
            </a:lvl4pPr>
            <a:lvl5pPr marL="0" indent="9144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"/>
          <p:cNvSpPr/>
          <p:nvPr/>
        </p:nvSpPr>
        <p:spPr>
          <a:xfrm>
            <a:off x="481600" y="7069977"/>
            <a:ext cx="12041600" cy="2193682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24" name="placeholder-base--neutralHD.jpg"/>
          <p:cNvSpPr/>
          <p:nvPr>
            <p:ph type="pic" idx="13"/>
          </p:nvPr>
        </p:nvSpPr>
        <p:spPr>
          <a:xfrm>
            <a:off x="487560" y="489942"/>
            <a:ext cx="12029763" cy="6399550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5" name="Title Text"/>
          <p:cNvSpPr txBox="1"/>
          <p:nvPr>
            <p:ph type="title"/>
          </p:nvPr>
        </p:nvSpPr>
        <p:spPr>
          <a:xfrm>
            <a:off x="1218902" y="7557538"/>
            <a:ext cx="10566998" cy="121975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 - 2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-base--neutralHD.jpg"/>
          <p:cNvSpPr/>
          <p:nvPr>
            <p:ph type="pic" sz="quarter" idx="13"/>
          </p:nvPr>
        </p:nvSpPr>
        <p:spPr>
          <a:xfrm>
            <a:off x="7382891" y="4969470"/>
            <a:ext cx="5134399" cy="4294145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4" name="placeholder-base--neutralHD.jpg"/>
          <p:cNvSpPr/>
          <p:nvPr>
            <p:ph type="pic" sz="quarter" idx="14"/>
          </p:nvPr>
        </p:nvSpPr>
        <p:spPr>
          <a:xfrm>
            <a:off x="7382931" y="489942"/>
            <a:ext cx="5134359" cy="4296645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Rectangle"/>
          <p:cNvSpPr/>
          <p:nvPr/>
        </p:nvSpPr>
        <p:spPr>
          <a:xfrm>
            <a:off x="487560" y="489941"/>
            <a:ext cx="6714794" cy="87737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36" name="Title Text"/>
          <p:cNvSpPr txBox="1"/>
          <p:nvPr>
            <p:ph type="title"/>
          </p:nvPr>
        </p:nvSpPr>
        <p:spPr>
          <a:xfrm>
            <a:off x="1218902" y="2229550"/>
            <a:ext cx="5252110" cy="272121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sz="quarter" idx="1"/>
          </p:nvPr>
        </p:nvSpPr>
        <p:spPr>
          <a:xfrm>
            <a:off x="1218902" y="4950760"/>
            <a:ext cx="5252111" cy="358155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</a:lvl1pPr>
            <a:lvl2pPr marL="0" indent="228600">
              <a:buClrTx/>
              <a:buSzTx/>
              <a:buNone/>
            </a:lvl2pPr>
            <a:lvl3pPr marL="0" indent="457200">
              <a:buClrTx/>
              <a:buSzTx/>
              <a:buNone/>
            </a:lvl3pPr>
            <a:lvl4pPr marL="0" indent="685800">
              <a:buClrTx/>
              <a:buSzTx/>
              <a:buNone/>
            </a:lvl4pPr>
            <a:lvl5pPr marL="0" indent="9144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 - 2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"/>
          <p:cNvSpPr/>
          <p:nvPr/>
        </p:nvSpPr>
        <p:spPr>
          <a:xfrm>
            <a:off x="481600" y="7069977"/>
            <a:ext cx="12041600" cy="2193682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6" name="placeholder-base--neutralHD.jpg"/>
          <p:cNvSpPr/>
          <p:nvPr>
            <p:ph type="pic" sz="half" idx="13"/>
          </p:nvPr>
        </p:nvSpPr>
        <p:spPr>
          <a:xfrm>
            <a:off x="6592411" y="488751"/>
            <a:ext cx="5924677" cy="6400622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7" name="placeholder-base--neutralHD.jpg"/>
          <p:cNvSpPr/>
          <p:nvPr>
            <p:ph type="pic" sz="half" idx="14"/>
          </p:nvPr>
        </p:nvSpPr>
        <p:spPr>
          <a:xfrm>
            <a:off x="487561" y="488751"/>
            <a:ext cx="5924399" cy="6400503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8" name="Title Text"/>
          <p:cNvSpPr txBox="1"/>
          <p:nvPr>
            <p:ph type="title"/>
          </p:nvPr>
        </p:nvSpPr>
        <p:spPr>
          <a:xfrm>
            <a:off x="1218902" y="7562314"/>
            <a:ext cx="10566997" cy="121975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xfrm>
            <a:off x="1218902" y="1221283"/>
            <a:ext cx="10566996" cy="154757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/>
          <p:nvPr>
            <p:ph type="title"/>
          </p:nvPr>
        </p:nvSpPr>
        <p:spPr>
          <a:xfrm>
            <a:off x="1218902" y="7520485"/>
            <a:ext cx="5983452" cy="10130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65" name="Body Level One…"/>
          <p:cNvSpPr txBox="1"/>
          <p:nvPr>
            <p:ph type="body" sz="quarter" idx="1"/>
          </p:nvPr>
        </p:nvSpPr>
        <p:spPr>
          <a:xfrm>
            <a:off x="7382931" y="7520485"/>
            <a:ext cx="4402967" cy="1013023"/>
          </a:xfrm>
          <a:prstGeom prst="rect">
            <a:avLst/>
          </a:prstGeom>
        </p:spPr>
        <p:txBody>
          <a:bodyPr anchor="b"/>
          <a:lstStyle>
            <a:lvl1pPr marL="0" indent="0" algn="r">
              <a:buClrTx/>
              <a:buSzTx/>
              <a:buNone/>
              <a:defRPr sz="1800"/>
            </a:lvl1pPr>
            <a:lvl2pPr marL="0" indent="228600" algn="r">
              <a:buClrTx/>
              <a:buSzTx/>
              <a:buNone/>
              <a:defRPr sz="1800"/>
            </a:lvl2pPr>
            <a:lvl3pPr marL="0" indent="457200" algn="r">
              <a:buClrTx/>
              <a:buSzTx/>
              <a:buNone/>
              <a:defRPr sz="1800"/>
            </a:lvl3pPr>
            <a:lvl4pPr marL="0" indent="685800" algn="r">
              <a:buClrTx/>
              <a:buSzTx/>
              <a:buNone/>
              <a:defRPr sz="1800"/>
            </a:lvl4pPr>
            <a:lvl5pPr marL="0" indent="914400" algn="r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/>
          <p:nvPr>
            <p:ph type="title"/>
          </p:nvPr>
        </p:nvSpPr>
        <p:spPr>
          <a:xfrm>
            <a:off x="1218902" y="2768859"/>
            <a:ext cx="2537461" cy="21094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74" name="Body Level One…"/>
          <p:cNvSpPr txBox="1"/>
          <p:nvPr>
            <p:ph type="body" sz="quarter" idx="1"/>
          </p:nvPr>
        </p:nvSpPr>
        <p:spPr>
          <a:xfrm>
            <a:off x="1218902" y="4876800"/>
            <a:ext cx="2537461" cy="3656707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228600">
              <a:buClrTx/>
              <a:buSzTx/>
              <a:buNone/>
              <a:defRPr sz="1800"/>
            </a:lvl2pPr>
            <a:lvl3pPr marL="0" indent="457200">
              <a:buClrTx/>
              <a:buSzTx/>
              <a:buNone/>
              <a:defRPr sz="1800"/>
            </a:lvl3pPr>
            <a:lvl4pPr marL="0" indent="685800">
              <a:buClrTx/>
              <a:buSzTx/>
              <a:buNone/>
              <a:defRPr sz="1800"/>
            </a:lvl4pPr>
            <a:lvl5pPr marL="0" indent="9144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/>
          <p:nvPr>
            <p:ph type="title"/>
          </p:nvPr>
        </p:nvSpPr>
        <p:spPr>
          <a:xfrm>
            <a:off x="9248437" y="2768859"/>
            <a:ext cx="2537462" cy="2107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83" name="Body Level One…"/>
          <p:cNvSpPr txBox="1"/>
          <p:nvPr>
            <p:ph type="body" sz="quarter" idx="1"/>
          </p:nvPr>
        </p:nvSpPr>
        <p:spPr>
          <a:xfrm>
            <a:off x="9248437" y="4876800"/>
            <a:ext cx="2537461" cy="365670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228600">
              <a:buClrTx/>
              <a:buSzTx/>
              <a:buNone/>
              <a:defRPr sz="1800"/>
            </a:lvl2pPr>
            <a:lvl3pPr marL="0" indent="457200">
              <a:buClrTx/>
              <a:buSzTx/>
              <a:buNone/>
              <a:defRPr sz="1800"/>
            </a:lvl3pPr>
            <a:lvl4pPr marL="0" indent="685800">
              <a:buClrTx/>
              <a:buSzTx/>
              <a:buNone/>
              <a:defRPr sz="1800"/>
            </a:lvl4pPr>
            <a:lvl5pPr marL="0" indent="9144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-base--neutralHD.jpg"/>
          <p:cNvSpPr/>
          <p:nvPr>
            <p:ph type="pic" idx="13"/>
          </p:nvPr>
        </p:nvSpPr>
        <p:spPr>
          <a:xfrm>
            <a:off x="4668281" y="489942"/>
            <a:ext cx="7848921" cy="8773897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92" name="Rectangle"/>
          <p:cNvSpPr/>
          <p:nvPr/>
        </p:nvSpPr>
        <p:spPr>
          <a:xfrm>
            <a:off x="487561" y="489941"/>
            <a:ext cx="4000143" cy="87737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93" name="Title Text"/>
          <p:cNvSpPr txBox="1"/>
          <p:nvPr>
            <p:ph type="title"/>
          </p:nvPr>
        </p:nvSpPr>
        <p:spPr>
          <a:xfrm>
            <a:off x="1218902" y="2768859"/>
            <a:ext cx="2537461" cy="21094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Body Level One…"/>
          <p:cNvSpPr txBox="1"/>
          <p:nvPr>
            <p:ph type="body" sz="quarter" idx="1"/>
          </p:nvPr>
        </p:nvSpPr>
        <p:spPr>
          <a:xfrm>
            <a:off x="1218902" y="4876800"/>
            <a:ext cx="2537461" cy="3656707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228600">
              <a:buClrTx/>
              <a:buSzTx/>
              <a:buNone/>
              <a:defRPr sz="1800"/>
            </a:lvl2pPr>
            <a:lvl3pPr marL="0" indent="457200">
              <a:buClrTx/>
              <a:buSzTx/>
              <a:buNone/>
              <a:defRPr sz="1800"/>
            </a:lvl3pPr>
            <a:lvl4pPr marL="0" indent="685800">
              <a:buClrTx/>
              <a:buSzTx/>
              <a:buNone/>
              <a:defRPr sz="1800"/>
            </a:lvl4pPr>
            <a:lvl5pPr marL="0" indent="9144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Sub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-base--neutralHD.jpg"/>
          <p:cNvSpPr/>
          <p:nvPr>
            <p:ph type="pic" sz="half" idx="13"/>
          </p:nvPr>
        </p:nvSpPr>
        <p:spPr>
          <a:xfrm>
            <a:off x="487560" y="489942"/>
            <a:ext cx="5134469" cy="8773897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/>
        </p:nvSpPr>
        <p:spPr>
          <a:xfrm>
            <a:off x="5802446" y="489941"/>
            <a:ext cx="6714794" cy="87737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6533788" y="3155472"/>
            <a:ext cx="5252109" cy="3442656"/>
          </a:xfrm>
          <a:prstGeom prst="rect">
            <a:avLst/>
          </a:prstGeom>
        </p:spPr>
        <p:txBody>
          <a:bodyPr/>
          <a:lstStyle>
            <a:lvl1pPr>
              <a:defRPr sz="6800"/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6533788" y="6598126"/>
            <a:ext cx="5252109" cy="193419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None/>
              <a:defRPr sz="2800"/>
            </a:lvl1pPr>
            <a:lvl2pPr marL="0" indent="228600">
              <a:spcBef>
                <a:spcPts val="0"/>
              </a:spcBef>
              <a:buClrTx/>
              <a:buSzTx/>
              <a:buNone/>
              <a:defRPr sz="2800"/>
            </a:lvl2pPr>
            <a:lvl3pPr marL="0" indent="457200">
              <a:spcBef>
                <a:spcPts val="0"/>
              </a:spcBef>
              <a:buClrTx/>
              <a:buSzTx/>
              <a:buNone/>
              <a:defRPr sz="2800"/>
            </a:lvl3pPr>
            <a:lvl4pPr marL="0" indent="685800">
              <a:spcBef>
                <a:spcPts val="0"/>
              </a:spcBef>
              <a:buClrTx/>
              <a:buSzTx/>
              <a:buNone/>
              <a:defRPr sz="2800"/>
            </a:lvl4pPr>
            <a:lvl5pPr marL="0" indent="914400">
              <a:spcBef>
                <a:spcPts val="0"/>
              </a:spcBef>
              <a:buClrTx/>
              <a:buSz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 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-base--neutralHD.jpg"/>
          <p:cNvSpPr/>
          <p:nvPr>
            <p:ph type="pic" sz="half" idx="13"/>
          </p:nvPr>
        </p:nvSpPr>
        <p:spPr>
          <a:xfrm>
            <a:off x="477329" y="488751"/>
            <a:ext cx="3844475" cy="8777231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03" name="placeholder-base--neutralHD.jpg"/>
          <p:cNvSpPr/>
          <p:nvPr>
            <p:ph type="pic" sz="quarter" idx="14"/>
          </p:nvPr>
        </p:nvSpPr>
        <p:spPr>
          <a:xfrm>
            <a:off x="4519054" y="4967089"/>
            <a:ext cx="3834333" cy="4296627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04" name="placeholder-base--neutralHD.jpg"/>
          <p:cNvSpPr/>
          <p:nvPr>
            <p:ph type="pic" sz="quarter" idx="15"/>
          </p:nvPr>
        </p:nvSpPr>
        <p:spPr>
          <a:xfrm>
            <a:off x="4508735" y="488751"/>
            <a:ext cx="3844549" cy="4296490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05" name="Rectangle"/>
          <p:cNvSpPr/>
          <p:nvPr/>
        </p:nvSpPr>
        <p:spPr>
          <a:xfrm>
            <a:off x="8517096" y="489941"/>
            <a:ext cx="4000144" cy="87737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06" name="Title Text"/>
          <p:cNvSpPr txBox="1"/>
          <p:nvPr>
            <p:ph type="title"/>
          </p:nvPr>
        </p:nvSpPr>
        <p:spPr>
          <a:xfrm>
            <a:off x="9248437" y="2768859"/>
            <a:ext cx="2537461" cy="210853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07" name="Body Level One…"/>
          <p:cNvSpPr txBox="1"/>
          <p:nvPr>
            <p:ph type="body" sz="quarter" idx="1"/>
          </p:nvPr>
        </p:nvSpPr>
        <p:spPr>
          <a:xfrm>
            <a:off x="9248437" y="4877395"/>
            <a:ext cx="2537461" cy="3656113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228600">
              <a:buClrTx/>
              <a:buSzTx/>
              <a:buNone/>
              <a:defRPr sz="1800"/>
            </a:lvl2pPr>
            <a:lvl3pPr marL="0" indent="457200">
              <a:buClrTx/>
              <a:buSzTx/>
              <a:buNone/>
              <a:defRPr sz="1800"/>
            </a:lvl3pPr>
            <a:lvl4pPr marL="0" indent="685800">
              <a:buClrTx/>
              <a:buSzTx/>
              <a:buNone/>
              <a:defRPr sz="1800"/>
            </a:lvl4pPr>
            <a:lvl5pPr marL="0" indent="9144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 Photo - 3 Up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-base--neutralHD.jpg"/>
          <p:cNvSpPr/>
          <p:nvPr>
            <p:ph type="pic" sz="quarter" idx="13"/>
          </p:nvPr>
        </p:nvSpPr>
        <p:spPr>
          <a:xfrm>
            <a:off x="8683069" y="4969549"/>
            <a:ext cx="3833992" cy="4293969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6" name="placeholder-base--neutralHD.jpg"/>
          <p:cNvSpPr/>
          <p:nvPr>
            <p:ph type="pic" sz="half" idx="14"/>
          </p:nvPr>
        </p:nvSpPr>
        <p:spPr>
          <a:xfrm>
            <a:off x="4668282" y="488751"/>
            <a:ext cx="7848920" cy="4300056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7" name="placeholder-base--neutralHD.jpg"/>
          <p:cNvSpPr/>
          <p:nvPr>
            <p:ph type="pic" sz="quarter" idx="15"/>
          </p:nvPr>
        </p:nvSpPr>
        <p:spPr>
          <a:xfrm>
            <a:off x="4668282" y="4967089"/>
            <a:ext cx="3834310" cy="4296429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8" name="Rectangle"/>
          <p:cNvSpPr/>
          <p:nvPr/>
        </p:nvSpPr>
        <p:spPr>
          <a:xfrm>
            <a:off x="487561" y="489941"/>
            <a:ext cx="4000143" cy="87737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9" name="Title Text"/>
          <p:cNvSpPr txBox="1"/>
          <p:nvPr>
            <p:ph type="title"/>
          </p:nvPr>
        </p:nvSpPr>
        <p:spPr>
          <a:xfrm>
            <a:off x="1218902" y="2768859"/>
            <a:ext cx="2537461" cy="210794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20" name="Body Level One…"/>
          <p:cNvSpPr txBox="1"/>
          <p:nvPr>
            <p:ph type="body" sz="quarter" idx="1"/>
          </p:nvPr>
        </p:nvSpPr>
        <p:spPr>
          <a:xfrm>
            <a:off x="1218902" y="4876800"/>
            <a:ext cx="2537461" cy="365670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228600">
              <a:buClrTx/>
              <a:buSzTx/>
              <a:buNone/>
              <a:defRPr sz="1800"/>
            </a:lvl2pPr>
            <a:lvl3pPr marL="0" indent="457200">
              <a:buClrTx/>
              <a:buSzTx/>
              <a:buNone/>
              <a:defRPr sz="1800"/>
            </a:lvl3pPr>
            <a:lvl4pPr marL="0" indent="685800">
              <a:buClrTx/>
              <a:buSzTx/>
              <a:buNone/>
              <a:defRPr sz="1800"/>
            </a:lvl4pPr>
            <a:lvl5pPr marL="0" indent="9144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 Bottom 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-base--neutralHD.jpg"/>
          <p:cNvSpPr/>
          <p:nvPr>
            <p:ph type="pic" sz="half" idx="13"/>
          </p:nvPr>
        </p:nvSpPr>
        <p:spPr>
          <a:xfrm>
            <a:off x="487561" y="489942"/>
            <a:ext cx="8608398" cy="5258586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9" name="placeholder-base--neutralHD.jpg"/>
          <p:cNvSpPr/>
          <p:nvPr>
            <p:ph type="pic" sz="quarter" idx="14"/>
          </p:nvPr>
        </p:nvSpPr>
        <p:spPr>
          <a:xfrm>
            <a:off x="6687515" y="5931868"/>
            <a:ext cx="2408689" cy="3331621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0" name="placeholder-base--neutralHD.jpg"/>
          <p:cNvSpPr/>
          <p:nvPr>
            <p:ph type="pic" sz="half" idx="15"/>
          </p:nvPr>
        </p:nvSpPr>
        <p:spPr>
          <a:xfrm>
            <a:off x="9292219" y="488751"/>
            <a:ext cx="3224858" cy="8774982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1" name="Rectangle"/>
          <p:cNvSpPr/>
          <p:nvPr/>
        </p:nvSpPr>
        <p:spPr>
          <a:xfrm>
            <a:off x="487560" y="5929198"/>
            <a:ext cx="6014841" cy="3334461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32" name="Title Text"/>
          <p:cNvSpPr txBox="1"/>
          <p:nvPr>
            <p:ph type="title"/>
          </p:nvPr>
        </p:nvSpPr>
        <p:spPr>
          <a:xfrm>
            <a:off x="1218353" y="6661729"/>
            <a:ext cx="4557792" cy="8653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233" name="Body Level One…"/>
          <p:cNvSpPr txBox="1"/>
          <p:nvPr>
            <p:ph type="body" sz="quarter" idx="1"/>
          </p:nvPr>
        </p:nvSpPr>
        <p:spPr>
          <a:xfrm>
            <a:off x="1218353" y="7527124"/>
            <a:ext cx="4557792" cy="1005194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228600">
              <a:buClrTx/>
              <a:buSzTx/>
              <a:buNone/>
              <a:defRPr sz="1800"/>
            </a:lvl2pPr>
            <a:lvl3pPr marL="0" indent="457200">
              <a:buClrTx/>
              <a:buSzTx/>
              <a:buNone/>
              <a:defRPr sz="1800"/>
            </a:lvl3pPr>
            <a:lvl4pPr marL="0" indent="685800">
              <a:buClrTx/>
              <a:buSzTx/>
              <a:buNone/>
              <a:defRPr sz="1800"/>
            </a:lvl4pPr>
            <a:lvl5pPr marL="0" indent="9144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4" name="Slide Number"/>
          <p:cNvSpPr txBox="1"/>
          <p:nvPr>
            <p:ph type="sldNum" sz="quarter" idx="2"/>
          </p:nvPr>
        </p:nvSpPr>
        <p:spPr>
          <a:xfrm>
            <a:off x="11346119" y="7572114"/>
            <a:ext cx="1110041" cy="41364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-base--neutralHD.jpg"/>
          <p:cNvSpPr/>
          <p:nvPr>
            <p:ph type="pic" idx="13"/>
          </p:nvPr>
        </p:nvSpPr>
        <p:spPr>
          <a:xfrm>
            <a:off x="487561" y="489941"/>
            <a:ext cx="12029624" cy="8773779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-base--neutralHD.jpg"/>
          <p:cNvSpPr/>
          <p:nvPr>
            <p:ph type="pic" sz="quarter" idx="13"/>
          </p:nvPr>
        </p:nvSpPr>
        <p:spPr>
          <a:xfrm>
            <a:off x="7383209" y="4967089"/>
            <a:ext cx="5133906" cy="4296588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0" name="placeholder-base--neutralHD.jpg"/>
          <p:cNvSpPr/>
          <p:nvPr>
            <p:ph type="pic" idx="14"/>
          </p:nvPr>
        </p:nvSpPr>
        <p:spPr>
          <a:xfrm>
            <a:off x="495852" y="490140"/>
            <a:ext cx="6706622" cy="8773500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1" name="placeholder-base--neutralHD.jpg"/>
          <p:cNvSpPr/>
          <p:nvPr>
            <p:ph type="pic" sz="quarter" idx="15"/>
          </p:nvPr>
        </p:nvSpPr>
        <p:spPr>
          <a:xfrm>
            <a:off x="7382931" y="488751"/>
            <a:ext cx="5134209" cy="4297740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11163707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Text"/>
          <p:cNvSpPr txBox="1"/>
          <p:nvPr>
            <p:ph type="title"/>
          </p:nvPr>
        </p:nvSpPr>
        <p:spPr>
          <a:xfrm>
            <a:off x="1218902" y="1616375"/>
            <a:ext cx="9834571" cy="550253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0" name="Body Level One…"/>
          <p:cNvSpPr txBox="1"/>
          <p:nvPr>
            <p:ph type="body" sz="quarter" idx="1"/>
          </p:nvPr>
        </p:nvSpPr>
        <p:spPr>
          <a:xfrm>
            <a:off x="1218902" y="7118910"/>
            <a:ext cx="9834571" cy="141459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228600">
              <a:buClrTx/>
              <a:buSzTx/>
              <a:buNone/>
              <a:defRPr sz="1800"/>
            </a:lvl2pPr>
            <a:lvl3pPr marL="0" indent="457200">
              <a:buClrTx/>
              <a:buSzTx/>
              <a:buNone/>
              <a:defRPr sz="1800"/>
            </a:lvl3pPr>
            <a:lvl4pPr marL="0" indent="685800">
              <a:buClrTx/>
              <a:buSzTx/>
              <a:buNone/>
              <a:defRPr sz="1800"/>
            </a:lvl4pPr>
            <a:lvl5pPr marL="0" indent="9144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1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/>
          <p:nvPr>
            <p:ph type="title"/>
          </p:nvPr>
        </p:nvSpPr>
        <p:spPr>
          <a:xfrm>
            <a:off x="1212003" y="1221283"/>
            <a:ext cx="9834572" cy="488928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9" name="Body Level One…"/>
          <p:cNvSpPr txBox="1"/>
          <p:nvPr>
            <p:ph type="body" sz="quarter" idx="1"/>
          </p:nvPr>
        </p:nvSpPr>
        <p:spPr>
          <a:xfrm>
            <a:off x="1218902" y="7118910"/>
            <a:ext cx="9834573" cy="141459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228600">
              <a:buClrTx/>
              <a:buSzTx/>
              <a:buNone/>
              <a:defRPr sz="1800"/>
            </a:lvl2pPr>
            <a:lvl3pPr marL="0" indent="457200">
              <a:buClrTx/>
              <a:buSzTx/>
              <a:buNone/>
              <a:defRPr sz="1800"/>
            </a:lvl3pPr>
            <a:lvl4pPr marL="0" indent="685800">
              <a:buClrTx/>
              <a:buSzTx/>
              <a:buNone/>
              <a:defRPr sz="1800"/>
            </a:lvl4pPr>
            <a:lvl5pPr marL="0" indent="9144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True"/>
          <p:cNvSpPr txBox="1"/>
          <p:nvPr>
            <p:ph type="body" sz="quarter" idx="13"/>
          </p:nvPr>
        </p:nvSpPr>
        <p:spPr>
          <a:xfrm>
            <a:off x="1218902" y="6581836"/>
            <a:ext cx="833953" cy="537075"/>
          </a:xfrm>
          <a:prstGeom prst="rect">
            <a:avLst/>
          </a:prstGeom>
        </p:spPr>
        <p:txBody>
          <a:bodyPr wrap="none" lIns="14449" tIns="14449" rIns="14449" bIns="14449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271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“Type a Quote Here.”"/>
          <p:cNvSpPr txBox="1"/>
          <p:nvPr>
            <p:ph type="body" sz="quarter" idx="13"/>
          </p:nvPr>
        </p:nvSpPr>
        <p:spPr>
          <a:xfrm>
            <a:off x="1212003" y="6135063"/>
            <a:ext cx="9834572" cy="98384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6200">
                <a:solidFill>
                  <a:srgbClr val="A7DFA0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279" name="- Attribution Line"/>
          <p:cNvSpPr txBox="1"/>
          <p:nvPr>
            <p:ph type="body" sz="quarter" idx="14"/>
          </p:nvPr>
        </p:nvSpPr>
        <p:spPr>
          <a:xfrm>
            <a:off x="1452628" y="7118910"/>
            <a:ext cx="9353322" cy="3269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800"/>
            </a:lvl1pPr>
          </a:lstStyle>
          <a:p>
            <a:pPr/>
            <a:r>
              <a:t>- Attribution Line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“Type a Quote Here.”"/>
          <p:cNvSpPr txBox="1"/>
          <p:nvPr>
            <p:ph type="body" sz="quarter" idx="13"/>
          </p:nvPr>
        </p:nvSpPr>
        <p:spPr>
          <a:xfrm>
            <a:off x="1218902" y="5126719"/>
            <a:ext cx="9834572" cy="98384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z="6200">
                <a:solidFill>
                  <a:srgbClr val="A7DFA0"/>
                </a:solidFill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288" name="- Attribution Line"/>
          <p:cNvSpPr txBox="1"/>
          <p:nvPr>
            <p:ph type="body" sz="quarter" idx="14"/>
          </p:nvPr>
        </p:nvSpPr>
        <p:spPr>
          <a:xfrm>
            <a:off x="1459527" y="6110566"/>
            <a:ext cx="9353321" cy="3269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800"/>
            </a:lvl1pPr>
          </a:lstStyle>
          <a:p>
            <a:pPr/>
            <a:r>
              <a:t>- Attribution Line</a:t>
            </a:r>
          </a:p>
        </p:txBody>
      </p:sp>
      <p:sp>
        <p:nvSpPr>
          <p:cNvPr id="289" name="Body Level One…"/>
          <p:cNvSpPr txBox="1"/>
          <p:nvPr>
            <p:ph type="body" sz="quarter" idx="1"/>
          </p:nvPr>
        </p:nvSpPr>
        <p:spPr>
          <a:xfrm>
            <a:off x="1218902" y="7118910"/>
            <a:ext cx="9834571" cy="141459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sz="1800"/>
            </a:lvl1pPr>
            <a:lvl2pPr marL="0" indent="228600">
              <a:buClrTx/>
              <a:buSzTx/>
              <a:buNone/>
              <a:defRPr sz="1800"/>
            </a:lvl2pPr>
            <a:lvl3pPr marL="0" indent="457200">
              <a:buClrTx/>
              <a:buSzTx/>
              <a:buNone/>
              <a:defRPr sz="1800"/>
            </a:lvl3pPr>
            <a:lvl4pPr marL="0" indent="685800">
              <a:buClrTx/>
              <a:buSzTx/>
              <a:buNone/>
              <a:defRPr sz="1800"/>
            </a:lvl4pPr>
            <a:lvl5pPr marL="0" indent="914400">
              <a:buClrTx/>
              <a:buSz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0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e &amp;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Text"/>
          <p:cNvSpPr txBox="1"/>
          <p:nvPr>
            <p:ph type="title"/>
          </p:nvPr>
        </p:nvSpPr>
        <p:spPr>
          <a:xfrm>
            <a:off x="1218903" y="1211908"/>
            <a:ext cx="10580793" cy="155695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8" name="Heading A"/>
          <p:cNvSpPr txBox="1"/>
          <p:nvPr>
            <p:ph type="body" sz="quarter" idx="13"/>
          </p:nvPr>
        </p:nvSpPr>
        <p:spPr>
          <a:xfrm>
            <a:off x="1214295" y="3581461"/>
            <a:ext cx="5062382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A</a:t>
            </a:r>
          </a:p>
        </p:txBody>
      </p:sp>
      <p:sp>
        <p:nvSpPr>
          <p:cNvPr id="299" name="Text A"/>
          <p:cNvSpPr txBox="1"/>
          <p:nvPr>
            <p:ph type="body" sz="quarter" idx="14"/>
          </p:nvPr>
        </p:nvSpPr>
        <p:spPr>
          <a:xfrm>
            <a:off x="1212003" y="4143822"/>
            <a:ext cx="5066966" cy="326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A</a:t>
            </a:r>
          </a:p>
        </p:txBody>
      </p:sp>
      <p:sp>
        <p:nvSpPr>
          <p:cNvPr id="300" name="Heading B"/>
          <p:cNvSpPr txBox="1"/>
          <p:nvPr>
            <p:ph type="body" sz="quarter" idx="15"/>
          </p:nvPr>
        </p:nvSpPr>
        <p:spPr>
          <a:xfrm>
            <a:off x="6728123" y="3581461"/>
            <a:ext cx="5064673" cy="56236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B</a:t>
            </a:r>
          </a:p>
        </p:txBody>
      </p:sp>
      <p:sp>
        <p:nvSpPr>
          <p:cNvPr id="301" name="Text B"/>
          <p:cNvSpPr txBox="1"/>
          <p:nvPr>
            <p:ph type="body" sz="quarter" idx="16"/>
          </p:nvPr>
        </p:nvSpPr>
        <p:spPr>
          <a:xfrm>
            <a:off x="6728123" y="4147063"/>
            <a:ext cx="5057776" cy="326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B</a:t>
            </a:r>
          </a:p>
        </p:txBody>
      </p:sp>
      <p:sp>
        <p:nvSpPr>
          <p:cNvPr id="302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Subtitle &amp; 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-base--neutralHD.jpg"/>
          <p:cNvSpPr/>
          <p:nvPr>
            <p:ph type="pic" sz="half" idx="13"/>
          </p:nvPr>
        </p:nvSpPr>
        <p:spPr>
          <a:xfrm>
            <a:off x="3896598" y="489942"/>
            <a:ext cx="8620694" cy="5258622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placeholder-base--neutralHD.jpg"/>
          <p:cNvSpPr/>
          <p:nvPr>
            <p:ph type="pic" sz="quarter" idx="14"/>
          </p:nvPr>
        </p:nvSpPr>
        <p:spPr>
          <a:xfrm>
            <a:off x="3903583" y="5929192"/>
            <a:ext cx="2418333" cy="3336677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4" name="placeholder-base--neutralHD.jpg"/>
          <p:cNvSpPr/>
          <p:nvPr>
            <p:ph type="pic" sz="half" idx="15"/>
          </p:nvPr>
        </p:nvSpPr>
        <p:spPr>
          <a:xfrm>
            <a:off x="487560" y="489942"/>
            <a:ext cx="3235551" cy="8773616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5" name="Rectangle"/>
          <p:cNvSpPr/>
          <p:nvPr/>
        </p:nvSpPr>
        <p:spPr>
          <a:xfrm>
            <a:off x="6502400" y="5929198"/>
            <a:ext cx="6014840" cy="3334461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" name="Title Text"/>
          <p:cNvSpPr txBox="1"/>
          <p:nvPr>
            <p:ph type="title"/>
          </p:nvPr>
        </p:nvSpPr>
        <p:spPr>
          <a:xfrm>
            <a:off x="6989960" y="6416759"/>
            <a:ext cx="5039720" cy="169230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quarter" idx="1"/>
          </p:nvPr>
        </p:nvSpPr>
        <p:spPr>
          <a:xfrm>
            <a:off x="6989960" y="8109063"/>
            <a:ext cx="5039719" cy="668225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None/>
              <a:defRPr sz="2800"/>
            </a:lvl1pPr>
            <a:lvl2pPr marL="0" indent="228600">
              <a:spcBef>
                <a:spcPts val="0"/>
              </a:spcBef>
              <a:buClrTx/>
              <a:buSzTx/>
              <a:buNone/>
              <a:defRPr sz="2800"/>
            </a:lvl2pPr>
            <a:lvl3pPr marL="0" indent="457200">
              <a:spcBef>
                <a:spcPts val="0"/>
              </a:spcBef>
              <a:buClrTx/>
              <a:buSzTx/>
              <a:buNone/>
              <a:defRPr sz="2800"/>
            </a:lvl3pPr>
            <a:lvl4pPr marL="0" indent="685800">
              <a:spcBef>
                <a:spcPts val="0"/>
              </a:spcBef>
              <a:buClrTx/>
              <a:buSzTx/>
              <a:buNone/>
              <a:defRPr sz="2800"/>
            </a:lvl4pPr>
            <a:lvl5pPr marL="0" indent="914400">
              <a:spcBef>
                <a:spcPts val="0"/>
              </a:spcBef>
              <a:buClrTx/>
              <a:buSz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11163418" y="8606232"/>
            <a:ext cx="1110041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Col. Compare &amp;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Text"/>
          <p:cNvSpPr txBox="1"/>
          <p:nvPr>
            <p:ph type="title"/>
          </p:nvPr>
        </p:nvSpPr>
        <p:spPr>
          <a:xfrm>
            <a:off x="1218903" y="1221283"/>
            <a:ext cx="10566994" cy="154757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0" name="Heading A"/>
          <p:cNvSpPr txBox="1"/>
          <p:nvPr>
            <p:ph type="body" sz="quarter" idx="13"/>
          </p:nvPr>
        </p:nvSpPr>
        <p:spPr>
          <a:xfrm>
            <a:off x="1221195" y="3581461"/>
            <a:ext cx="3213101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A</a:t>
            </a:r>
          </a:p>
        </p:txBody>
      </p:sp>
      <p:sp>
        <p:nvSpPr>
          <p:cNvPr id="311" name="Text A"/>
          <p:cNvSpPr txBox="1"/>
          <p:nvPr>
            <p:ph type="body" sz="quarter" idx="14"/>
          </p:nvPr>
        </p:nvSpPr>
        <p:spPr>
          <a:xfrm>
            <a:off x="1218903" y="4143822"/>
            <a:ext cx="3213101" cy="326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A</a:t>
            </a:r>
          </a:p>
        </p:txBody>
      </p:sp>
      <p:sp>
        <p:nvSpPr>
          <p:cNvPr id="312" name="Heading B"/>
          <p:cNvSpPr txBox="1"/>
          <p:nvPr>
            <p:ph type="body" sz="quarter" idx="15"/>
          </p:nvPr>
        </p:nvSpPr>
        <p:spPr>
          <a:xfrm>
            <a:off x="4895850" y="3581461"/>
            <a:ext cx="3213100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B</a:t>
            </a:r>
          </a:p>
        </p:txBody>
      </p:sp>
      <p:sp>
        <p:nvSpPr>
          <p:cNvPr id="313" name="Text B"/>
          <p:cNvSpPr txBox="1"/>
          <p:nvPr>
            <p:ph type="body" sz="quarter" idx="16"/>
          </p:nvPr>
        </p:nvSpPr>
        <p:spPr>
          <a:xfrm>
            <a:off x="4895850" y="4147063"/>
            <a:ext cx="3213100" cy="326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B</a:t>
            </a:r>
          </a:p>
        </p:txBody>
      </p:sp>
      <p:sp>
        <p:nvSpPr>
          <p:cNvPr id="314" name="Heading C"/>
          <p:cNvSpPr txBox="1"/>
          <p:nvPr>
            <p:ph type="body" sz="quarter" idx="17"/>
          </p:nvPr>
        </p:nvSpPr>
        <p:spPr>
          <a:xfrm>
            <a:off x="8572796" y="3581461"/>
            <a:ext cx="3213101" cy="56236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C</a:t>
            </a:r>
          </a:p>
        </p:txBody>
      </p:sp>
      <p:sp>
        <p:nvSpPr>
          <p:cNvPr id="315" name="Text C"/>
          <p:cNvSpPr txBox="1"/>
          <p:nvPr>
            <p:ph type="body" sz="quarter" idx="18"/>
          </p:nvPr>
        </p:nvSpPr>
        <p:spPr>
          <a:xfrm>
            <a:off x="8572796" y="4147063"/>
            <a:ext cx="3213101" cy="326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C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ercentage Comp. &amp;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Heading A"/>
          <p:cNvSpPr txBox="1"/>
          <p:nvPr>
            <p:ph type="body" sz="quarter" idx="13"/>
          </p:nvPr>
        </p:nvSpPr>
        <p:spPr>
          <a:xfrm>
            <a:off x="1218902" y="3581461"/>
            <a:ext cx="5057776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A</a:t>
            </a:r>
          </a:p>
        </p:txBody>
      </p:sp>
      <p:sp>
        <p:nvSpPr>
          <p:cNvPr id="324" name="Text A"/>
          <p:cNvSpPr txBox="1"/>
          <p:nvPr>
            <p:ph type="body" sz="quarter" idx="14"/>
          </p:nvPr>
        </p:nvSpPr>
        <p:spPr>
          <a:xfrm>
            <a:off x="1218902" y="4143822"/>
            <a:ext cx="5057776" cy="326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A</a:t>
            </a:r>
          </a:p>
        </p:txBody>
      </p:sp>
      <p:sp>
        <p:nvSpPr>
          <p:cNvPr id="325" name="Heading B"/>
          <p:cNvSpPr txBox="1"/>
          <p:nvPr>
            <p:ph type="body" sz="quarter" idx="15"/>
          </p:nvPr>
        </p:nvSpPr>
        <p:spPr>
          <a:xfrm>
            <a:off x="6728121" y="3581461"/>
            <a:ext cx="5057778" cy="56236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B</a:t>
            </a:r>
          </a:p>
        </p:txBody>
      </p:sp>
      <p:sp>
        <p:nvSpPr>
          <p:cNvPr id="326" name="Text B"/>
          <p:cNvSpPr txBox="1"/>
          <p:nvPr>
            <p:ph type="body" sz="quarter" idx="16"/>
          </p:nvPr>
        </p:nvSpPr>
        <p:spPr>
          <a:xfrm>
            <a:off x="6728121" y="4143822"/>
            <a:ext cx="5057778" cy="326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B</a:t>
            </a:r>
          </a:p>
        </p:txBody>
      </p:sp>
      <p:sp>
        <p:nvSpPr>
          <p:cNvPr id="327" name="68%"/>
          <p:cNvSpPr txBox="1"/>
          <p:nvPr>
            <p:ph type="body" sz="quarter" idx="17"/>
          </p:nvPr>
        </p:nvSpPr>
        <p:spPr>
          <a:xfrm>
            <a:off x="1218902" y="1215032"/>
            <a:ext cx="5057776" cy="15914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0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68%</a:t>
            </a:r>
          </a:p>
        </p:txBody>
      </p:sp>
      <p:sp>
        <p:nvSpPr>
          <p:cNvPr id="328" name="32%"/>
          <p:cNvSpPr txBox="1"/>
          <p:nvPr>
            <p:ph type="body" sz="quarter" idx="18"/>
          </p:nvPr>
        </p:nvSpPr>
        <p:spPr>
          <a:xfrm>
            <a:off x="6728123" y="1215032"/>
            <a:ext cx="5057776" cy="15914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0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32%</a:t>
            </a:r>
          </a:p>
        </p:txBody>
      </p:sp>
      <p:sp>
        <p:nvSpPr>
          <p:cNvPr id="329" name="(Stats Citation)"/>
          <p:cNvSpPr txBox="1"/>
          <p:nvPr>
            <p:ph type="body" sz="quarter" idx="19"/>
          </p:nvPr>
        </p:nvSpPr>
        <p:spPr>
          <a:xfrm>
            <a:off x="1218467" y="8256614"/>
            <a:ext cx="9828108" cy="27689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600"/>
            </a:lvl1pPr>
          </a:lstStyle>
          <a:p>
            <a:pPr/>
            <a:r>
              <a:t>(Stats Citation)</a:t>
            </a:r>
          </a:p>
        </p:txBody>
      </p:sp>
      <p:sp>
        <p:nvSpPr>
          <p:cNvPr id="330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Percentage Comp. &amp;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Heading A"/>
          <p:cNvSpPr txBox="1"/>
          <p:nvPr>
            <p:ph type="body" sz="quarter" idx="13"/>
          </p:nvPr>
        </p:nvSpPr>
        <p:spPr>
          <a:xfrm>
            <a:off x="1218902" y="3575319"/>
            <a:ext cx="3213102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A</a:t>
            </a:r>
          </a:p>
        </p:txBody>
      </p:sp>
      <p:sp>
        <p:nvSpPr>
          <p:cNvPr id="338" name="Text A"/>
          <p:cNvSpPr txBox="1"/>
          <p:nvPr>
            <p:ph type="body" sz="quarter" idx="14"/>
          </p:nvPr>
        </p:nvSpPr>
        <p:spPr>
          <a:xfrm>
            <a:off x="1218902" y="4137681"/>
            <a:ext cx="3213102" cy="326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A</a:t>
            </a:r>
          </a:p>
        </p:txBody>
      </p:sp>
      <p:sp>
        <p:nvSpPr>
          <p:cNvPr id="339" name="Heading B"/>
          <p:cNvSpPr txBox="1"/>
          <p:nvPr>
            <p:ph type="body" sz="quarter" idx="15"/>
          </p:nvPr>
        </p:nvSpPr>
        <p:spPr>
          <a:xfrm>
            <a:off x="4895849" y="3575319"/>
            <a:ext cx="3229668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B</a:t>
            </a:r>
          </a:p>
        </p:txBody>
      </p:sp>
      <p:sp>
        <p:nvSpPr>
          <p:cNvPr id="340" name="Text B"/>
          <p:cNvSpPr txBox="1"/>
          <p:nvPr>
            <p:ph type="body" sz="quarter" idx="16"/>
          </p:nvPr>
        </p:nvSpPr>
        <p:spPr>
          <a:xfrm>
            <a:off x="4895849" y="4137681"/>
            <a:ext cx="3229667" cy="32695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B</a:t>
            </a:r>
          </a:p>
        </p:txBody>
      </p:sp>
      <p:sp>
        <p:nvSpPr>
          <p:cNvPr id="341" name="Heading C"/>
          <p:cNvSpPr txBox="1"/>
          <p:nvPr>
            <p:ph type="body" sz="quarter" idx="17"/>
          </p:nvPr>
        </p:nvSpPr>
        <p:spPr>
          <a:xfrm>
            <a:off x="8560395" y="3575319"/>
            <a:ext cx="3237904" cy="56236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C</a:t>
            </a:r>
          </a:p>
        </p:txBody>
      </p:sp>
      <p:sp>
        <p:nvSpPr>
          <p:cNvPr id="342" name="Text C"/>
          <p:cNvSpPr txBox="1"/>
          <p:nvPr>
            <p:ph type="body" sz="quarter" idx="18"/>
          </p:nvPr>
        </p:nvSpPr>
        <p:spPr>
          <a:xfrm>
            <a:off x="8572796" y="4133619"/>
            <a:ext cx="3213102" cy="3269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C</a:t>
            </a:r>
          </a:p>
        </p:txBody>
      </p:sp>
      <p:sp>
        <p:nvSpPr>
          <p:cNvPr id="343" name="68%"/>
          <p:cNvSpPr txBox="1"/>
          <p:nvPr>
            <p:ph type="body" sz="quarter" idx="19"/>
          </p:nvPr>
        </p:nvSpPr>
        <p:spPr>
          <a:xfrm>
            <a:off x="1218902" y="1215032"/>
            <a:ext cx="3213102" cy="15914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0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68%</a:t>
            </a:r>
          </a:p>
        </p:txBody>
      </p:sp>
      <p:sp>
        <p:nvSpPr>
          <p:cNvPr id="344" name="32%"/>
          <p:cNvSpPr txBox="1"/>
          <p:nvPr>
            <p:ph type="body" sz="quarter" idx="20"/>
          </p:nvPr>
        </p:nvSpPr>
        <p:spPr>
          <a:xfrm>
            <a:off x="4883448" y="1215032"/>
            <a:ext cx="3237904" cy="15914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0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32%</a:t>
            </a:r>
          </a:p>
        </p:txBody>
      </p:sp>
      <p:sp>
        <p:nvSpPr>
          <p:cNvPr id="345" name="42%"/>
          <p:cNvSpPr txBox="1"/>
          <p:nvPr>
            <p:ph type="body" sz="quarter" idx="21"/>
          </p:nvPr>
        </p:nvSpPr>
        <p:spPr>
          <a:xfrm>
            <a:off x="8572796" y="1220093"/>
            <a:ext cx="3213101" cy="159141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0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42%</a:t>
            </a:r>
          </a:p>
        </p:txBody>
      </p:sp>
      <p:sp>
        <p:nvSpPr>
          <p:cNvPr id="346" name="(Stats Citation)"/>
          <p:cNvSpPr txBox="1"/>
          <p:nvPr>
            <p:ph type="body" sz="quarter" idx="22"/>
          </p:nvPr>
        </p:nvSpPr>
        <p:spPr>
          <a:xfrm>
            <a:off x="1218467" y="8253042"/>
            <a:ext cx="9828108" cy="27689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1600"/>
            </a:lvl1pPr>
          </a:lstStyle>
          <a:p>
            <a:pPr/>
            <a:r>
              <a:t>(Stats Citation)</a:t>
            </a:r>
          </a:p>
        </p:txBody>
      </p:sp>
      <p:sp>
        <p:nvSpPr>
          <p:cNvPr id="347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Phot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-base--neutralHD.jpg"/>
          <p:cNvSpPr/>
          <p:nvPr>
            <p:ph type="pic" sz="quarter" idx="13"/>
          </p:nvPr>
        </p:nvSpPr>
        <p:spPr>
          <a:xfrm>
            <a:off x="8633683" y="489942"/>
            <a:ext cx="3883751" cy="3090164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55" name="placeholder-base--neutralHD.jpg"/>
          <p:cNvSpPr/>
          <p:nvPr>
            <p:ph type="pic" sz="quarter" idx="14"/>
          </p:nvPr>
        </p:nvSpPr>
        <p:spPr>
          <a:xfrm>
            <a:off x="487560" y="485179"/>
            <a:ext cx="3878083" cy="3096236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56" name="placeholder-base--neutralHD.jpg"/>
          <p:cNvSpPr/>
          <p:nvPr>
            <p:ph type="pic" sz="quarter" idx="15"/>
          </p:nvPr>
        </p:nvSpPr>
        <p:spPr>
          <a:xfrm>
            <a:off x="4563010" y="489942"/>
            <a:ext cx="3881247" cy="3090323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57" name="Rectangle"/>
          <p:cNvSpPr/>
          <p:nvPr/>
        </p:nvSpPr>
        <p:spPr>
          <a:xfrm>
            <a:off x="8633683" y="3767169"/>
            <a:ext cx="3883820" cy="550045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8" name="Rectangle"/>
          <p:cNvSpPr/>
          <p:nvPr/>
        </p:nvSpPr>
        <p:spPr>
          <a:xfrm>
            <a:off x="4558928" y="3762409"/>
            <a:ext cx="3881651" cy="55052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9" name="Rectangle"/>
          <p:cNvSpPr/>
          <p:nvPr/>
        </p:nvSpPr>
        <p:spPr>
          <a:xfrm>
            <a:off x="485430" y="3762012"/>
            <a:ext cx="3886201" cy="550402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60" name="Heading A"/>
          <p:cNvSpPr txBox="1"/>
          <p:nvPr>
            <p:ph type="body" sz="quarter" idx="16"/>
          </p:nvPr>
        </p:nvSpPr>
        <p:spPr>
          <a:xfrm>
            <a:off x="975121" y="4242201"/>
            <a:ext cx="2902915" cy="56236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A</a:t>
            </a:r>
          </a:p>
        </p:txBody>
      </p:sp>
      <p:sp>
        <p:nvSpPr>
          <p:cNvPr id="361" name="Text A"/>
          <p:cNvSpPr txBox="1"/>
          <p:nvPr>
            <p:ph type="body" sz="quarter" idx="17"/>
          </p:nvPr>
        </p:nvSpPr>
        <p:spPr>
          <a:xfrm>
            <a:off x="975121" y="4804562"/>
            <a:ext cx="2905018" cy="3269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A</a:t>
            </a:r>
          </a:p>
        </p:txBody>
      </p:sp>
      <p:sp>
        <p:nvSpPr>
          <p:cNvPr id="362" name="Heading B"/>
          <p:cNvSpPr txBox="1"/>
          <p:nvPr>
            <p:ph type="body" sz="quarter" idx="18"/>
          </p:nvPr>
        </p:nvSpPr>
        <p:spPr>
          <a:xfrm>
            <a:off x="5059903" y="4248382"/>
            <a:ext cx="2905761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B</a:t>
            </a:r>
          </a:p>
        </p:txBody>
      </p:sp>
      <p:sp>
        <p:nvSpPr>
          <p:cNvPr id="363" name="Text B"/>
          <p:cNvSpPr txBox="1"/>
          <p:nvPr>
            <p:ph type="body" sz="quarter" idx="19"/>
          </p:nvPr>
        </p:nvSpPr>
        <p:spPr>
          <a:xfrm>
            <a:off x="5059903" y="4810743"/>
            <a:ext cx="2905761" cy="3269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B</a:t>
            </a:r>
          </a:p>
        </p:txBody>
      </p:sp>
      <p:sp>
        <p:nvSpPr>
          <p:cNvPr id="364" name="Heading C"/>
          <p:cNvSpPr txBox="1"/>
          <p:nvPr>
            <p:ph type="body" sz="quarter" idx="20"/>
          </p:nvPr>
        </p:nvSpPr>
        <p:spPr>
          <a:xfrm>
            <a:off x="9123376" y="4242201"/>
            <a:ext cx="2905761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C</a:t>
            </a:r>
          </a:p>
        </p:txBody>
      </p:sp>
      <p:sp>
        <p:nvSpPr>
          <p:cNvPr id="365" name="Text C"/>
          <p:cNvSpPr txBox="1"/>
          <p:nvPr>
            <p:ph type="body" sz="quarter" idx="21"/>
          </p:nvPr>
        </p:nvSpPr>
        <p:spPr>
          <a:xfrm>
            <a:off x="9128798" y="4810743"/>
            <a:ext cx="2905761" cy="3269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C</a:t>
            </a:r>
          </a:p>
        </p:txBody>
      </p:sp>
      <p:sp>
        <p:nvSpPr>
          <p:cNvPr id="366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Tall Phot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-base--neutralHD.jpg"/>
          <p:cNvSpPr/>
          <p:nvPr>
            <p:ph type="pic" sz="quarter" idx="13"/>
          </p:nvPr>
        </p:nvSpPr>
        <p:spPr>
          <a:xfrm>
            <a:off x="8633485" y="488751"/>
            <a:ext cx="3883949" cy="5499055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4" name="placeholder-base--neutralHD.jpg"/>
          <p:cNvSpPr/>
          <p:nvPr>
            <p:ph type="pic" sz="quarter" idx="14"/>
          </p:nvPr>
        </p:nvSpPr>
        <p:spPr>
          <a:xfrm>
            <a:off x="493896" y="488751"/>
            <a:ext cx="3865401" cy="5498777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5" name="placeholder-base--neutralHD.jpg"/>
          <p:cNvSpPr/>
          <p:nvPr>
            <p:ph type="pic" sz="quarter" idx="15"/>
          </p:nvPr>
        </p:nvSpPr>
        <p:spPr>
          <a:xfrm>
            <a:off x="4569787" y="488751"/>
            <a:ext cx="3861130" cy="5499024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76" name="Rectangle"/>
          <p:cNvSpPr/>
          <p:nvPr/>
        </p:nvSpPr>
        <p:spPr>
          <a:xfrm>
            <a:off x="8643435" y="6168266"/>
            <a:ext cx="3873870" cy="3097773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7" name="Rectangle"/>
          <p:cNvSpPr/>
          <p:nvPr/>
        </p:nvSpPr>
        <p:spPr>
          <a:xfrm>
            <a:off x="4555646" y="6168267"/>
            <a:ext cx="3881652" cy="3097773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8" name="Rectangle"/>
          <p:cNvSpPr/>
          <p:nvPr/>
        </p:nvSpPr>
        <p:spPr>
          <a:xfrm>
            <a:off x="485430" y="6168267"/>
            <a:ext cx="3886201" cy="3097773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9" name="Heading A"/>
          <p:cNvSpPr txBox="1"/>
          <p:nvPr>
            <p:ph type="body" sz="quarter" idx="16"/>
          </p:nvPr>
        </p:nvSpPr>
        <p:spPr>
          <a:xfrm>
            <a:off x="976362" y="6655828"/>
            <a:ext cx="2900433" cy="56236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A</a:t>
            </a:r>
          </a:p>
        </p:txBody>
      </p:sp>
      <p:sp>
        <p:nvSpPr>
          <p:cNvPr id="380" name="Text A"/>
          <p:cNvSpPr txBox="1"/>
          <p:nvPr>
            <p:ph type="body" sz="quarter" idx="17"/>
          </p:nvPr>
        </p:nvSpPr>
        <p:spPr>
          <a:xfrm>
            <a:off x="971778" y="7218189"/>
            <a:ext cx="2905017" cy="3269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A</a:t>
            </a:r>
          </a:p>
        </p:txBody>
      </p:sp>
      <p:sp>
        <p:nvSpPr>
          <p:cNvPr id="381" name="Heading B"/>
          <p:cNvSpPr txBox="1"/>
          <p:nvPr>
            <p:ph type="body" sz="quarter" idx="18"/>
          </p:nvPr>
        </p:nvSpPr>
        <p:spPr>
          <a:xfrm>
            <a:off x="5043591" y="6655828"/>
            <a:ext cx="2905761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B</a:t>
            </a:r>
          </a:p>
        </p:txBody>
      </p:sp>
      <p:sp>
        <p:nvSpPr>
          <p:cNvPr id="382" name="Text B"/>
          <p:cNvSpPr txBox="1"/>
          <p:nvPr>
            <p:ph type="body" sz="quarter" idx="19"/>
          </p:nvPr>
        </p:nvSpPr>
        <p:spPr>
          <a:xfrm>
            <a:off x="5050620" y="7218189"/>
            <a:ext cx="2905762" cy="3269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B</a:t>
            </a:r>
          </a:p>
        </p:txBody>
      </p:sp>
      <p:sp>
        <p:nvSpPr>
          <p:cNvPr id="383" name="Heading C"/>
          <p:cNvSpPr txBox="1"/>
          <p:nvPr>
            <p:ph type="body" sz="quarter" idx="20"/>
          </p:nvPr>
        </p:nvSpPr>
        <p:spPr>
          <a:xfrm>
            <a:off x="9138193" y="6655828"/>
            <a:ext cx="2890944" cy="56236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None/>
              <a:defRPr sz="3400">
                <a:solidFill>
                  <a:srgbClr val="A7DFA0"/>
                </a:solidFill>
              </a:defRPr>
            </a:lvl1pPr>
          </a:lstStyle>
          <a:p>
            <a:pPr/>
            <a:r>
              <a:t>Heading C</a:t>
            </a:r>
          </a:p>
        </p:txBody>
      </p:sp>
      <p:sp>
        <p:nvSpPr>
          <p:cNvPr id="384" name="Text C"/>
          <p:cNvSpPr txBox="1"/>
          <p:nvPr>
            <p:ph type="body" sz="quarter" idx="21"/>
          </p:nvPr>
        </p:nvSpPr>
        <p:spPr>
          <a:xfrm>
            <a:off x="9138193" y="7218189"/>
            <a:ext cx="2890944" cy="32695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ClrTx/>
              <a:buSzTx/>
              <a:buNone/>
              <a:defRPr sz="1800"/>
            </a:lvl1pPr>
          </a:lstStyle>
          <a:p>
            <a:pPr/>
            <a:r>
              <a:t>Text C</a:t>
            </a:r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xfrm>
            <a:off x="11162875" y="8606232"/>
            <a:ext cx="1110042" cy="41364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/>
          <p:nvPr>
            <p:ph type="title"/>
          </p:nvPr>
        </p:nvSpPr>
        <p:spPr>
          <a:xfrm>
            <a:off x="1219909" y="3604293"/>
            <a:ext cx="10578452" cy="2545013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Sectio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7040973" y="489941"/>
            <a:ext cx="5476267" cy="87737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54" name="placeholder-base--neutralHD.jpg"/>
          <p:cNvSpPr/>
          <p:nvPr>
            <p:ph type="pic" sz="quarter" idx="13"/>
          </p:nvPr>
        </p:nvSpPr>
        <p:spPr>
          <a:xfrm>
            <a:off x="488368" y="6171789"/>
            <a:ext cx="3095501" cy="3092047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5" name="placeholder-base--neutralHD.jpg"/>
          <p:cNvSpPr/>
          <p:nvPr>
            <p:ph type="pic" sz="quarter" idx="14"/>
          </p:nvPr>
        </p:nvSpPr>
        <p:spPr>
          <a:xfrm>
            <a:off x="3760389" y="6169683"/>
            <a:ext cx="3099616" cy="3096379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6" name="placeholder-base--neutralHD.jpg"/>
          <p:cNvSpPr/>
          <p:nvPr>
            <p:ph type="pic" sz="half" idx="15"/>
          </p:nvPr>
        </p:nvSpPr>
        <p:spPr>
          <a:xfrm>
            <a:off x="487561" y="489942"/>
            <a:ext cx="6372814" cy="5501352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7768745" y="3093899"/>
            <a:ext cx="4020721" cy="391681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7768745" y="7010712"/>
            <a:ext cx="4020721" cy="152279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None/>
              <a:defRPr sz="2800"/>
            </a:lvl1pPr>
            <a:lvl2pPr marL="0" indent="228600">
              <a:spcBef>
                <a:spcPts val="0"/>
              </a:spcBef>
              <a:buClrTx/>
              <a:buSzTx/>
              <a:buNone/>
              <a:defRPr sz="2800"/>
            </a:lvl2pPr>
            <a:lvl3pPr marL="0" indent="457200">
              <a:spcBef>
                <a:spcPts val="0"/>
              </a:spcBef>
              <a:buClrTx/>
              <a:buSzTx/>
              <a:buNone/>
              <a:defRPr sz="2800"/>
            </a:lvl3pPr>
            <a:lvl4pPr marL="0" indent="685800">
              <a:spcBef>
                <a:spcPts val="0"/>
              </a:spcBef>
              <a:buClrTx/>
              <a:buSzTx/>
              <a:buNone/>
              <a:defRPr sz="2800"/>
            </a:lvl4pPr>
            <a:lvl5pPr marL="0" indent="914400">
              <a:spcBef>
                <a:spcPts val="0"/>
              </a:spcBef>
              <a:buClrTx/>
              <a:buSz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mbered Section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/>
          <p:nvPr>
            <p:ph type="title"/>
          </p:nvPr>
        </p:nvSpPr>
        <p:spPr>
          <a:xfrm>
            <a:off x="1218902" y="5190588"/>
            <a:ext cx="7869448" cy="182012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1218902" y="7010712"/>
            <a:ext cx="7869448" cy="152279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None/>
              <a:defRPr sz="2800"/>
            </a:lvl1pPr>
            <a:lvl2pPr marL="0" indent="228600">
              <a:spcBef>
                <a:spcPts val="0"/>
              </a:spcBef>
              <a:buClrTx/>
              <a:buSzTx/>
              <a:buNone/>
              <a:defRPr sz="2800"/>
            </a:lvl2pPr>
            <a:lvl3pPr marL="0" indent="457200">
              <a:spcBef>
                <a:spcPts val="0"/>
              </a:spcBef>
              <a:buClrTx/>
              <a:buSzTx/>
              <a:buNone/>
              <a:defRPr sz="2800"/>
            </a:lvl3pPr>
            <a:lvl4pPr marL="0" indent="685800">
              <a:spcBef>
                <a:spcPts val="0"/>
              </a:spcBef>
              <a:buClrTx/>
              <a:buSzTx/>
              <a:buNone/>
              <a:defRPr sz="2800"/>
            </a:lvl4pPr>
            <a:lvl5pPr marL="0" indent="914400">
              <a:spcBef>
                <a:spcPts val="0"/>
              </a:spcBef>
              <a:buClrTx/>
              <a:buSz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8"/>
          <p:cNvSpPr txBox="1"/>
          <p:nvPr>
            <p:ph type="body" sz="quarter" idx="13"/>
          </p:nvPr>
        </p:nvSpPr>
        <p:spPr>
          <a:xfrm>
            <a:off x="1606828" y="715360"/>
            <a:ext cx="1962247" cy="4106999"/>
          </a:xfrm>
          <a:prstGeom prst="rect">
            <a:avLst/>
          </a:prstGeom>
        </p:spPr>
        <p:txBody>
          <a:bodyPr wrap="none" lIns="14449" tIns="14449" rIns="14449" bIns="14449" anchor="t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None/>
              <a:defRPr sz="27200">
                <a:solidFill>
                  <a:srgbClr val="A7DFA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69" name="№"/>
          <p:cNvSpPr txBox="1"/>
          <p:nvPr/>
        </p:nvSpPr>
        <p:spPr>
          <a:xfrm>
            <a:off x="1056381" y="1305475"/>
            <a:ext cx="717241" cy="8718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4449" tIns="14449" rIns="14449" bIns="14449" anchor="ctr">
            <a:spAutoFit/>
          </a:bodyPr>
          <a:lstStyle>
            <a:lvl1pPr defTabSz="457200">
              <a:defRPr sz="56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r>
              <a:t>№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Text"/>
          <p:cNvSpPr txBox="1"/>
          <p:nvPr>
            <p:ph type="title"/>
          </p:nvPr>
        </p:nvSpPr>
        <p:spPr>
          <a:xfrm>
            <a:off x="1218902" y="1221283"/>
            <a:ext cx="10566996" cy="154757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idx="1"/>
          </p:nvPr>
        </p:nvSpPr>
        <p:spPr>
          <a:xfrm>
            <a:off x="1218902" y="3093899"/>
            <a:ext cx="10566997" cy="5439609"/>
          </a:xfrm>
          <a:prstGeom prst="rect">
            <a:avLst/>
          </a:prstGeom>
        </p:spPr>
        <p:txBody>
          <a:bodyPr anchor="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-base--neutralHD.jpg"/>
          <p:cNvSpPr/>
          <p:nvPr>
            <p:ph type="pic" sz="half" idx="13"/>
          </p:nvPr>
        </p:nvSpPr>
        <p:spPr>
          <a:xfrm>
            <a:off x="7382867" y="489942"/>
            <a:ext cx="5134500" cy="8773825"/>
          </a:xfrm>
          <a:prstGeom prst="rect">
            <a:avLst/>
          </a:prstGeom>
          <a:ln w="12700"/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Rectangle"/>
          <p:cNvSpPr/>
          <p:nvPr/>
        </p:nvSpPr>
        <p:spPr>
          <a:xfrm>
            <a:off x="487560" y="489941"/>
            <a:ext cx="6714794" cy="87737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88" name="Title Text"/>
          <p:cNvSpPr txBox="1"/>
          <p:nvPr>
            <p:ph type="title"/>
          </p:nvPr>
        </p:nvSpPr>
        <p:spPr>
          <a:xfrm>
            <a:off x="1218902" y="1222473"/>
            <a:ext cx="5252110" cy="154638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sz="half" idx="1"/>
          </p:nvPr>
        </p:nvSpPr>
        <p:spPr>
          <a:xfrm>
            <a:off x="1218902" y="3093899"/>
            <a:ext cx="5252110" cy="5438419"/>
          </a:xfrm>
          <a:prstGeom prst="rect">
            <a:avLst/>
          </a:prstGeom>
        </p:spPr>
        <p:txBody>
          <a:bodyPr anchor="t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487561" y="489941"/>
            <a:ext cx="12029679" cy="8773718"/>
          </a:xfrm>
          <a:prstGeom prst="rect">
            <a:avLst/>
          </a:prstGeom>
          <a:solidFill>
            <a:srgbClr val="5E9B86"/>
          </a:solidFill>
          <a:ln w="3175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218902" y="1220093"/>
            <a:ext cx="10566996" cy="73134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218902" y="1220093"/>
            <a:ext cx="10566997" cy="15487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163417" y="8606232"/>
            <a:ext cx="1110042" cy="413647"/>
          </a:xfrm>
          <a:prstGeom prst="rect">
            <a:avLst/>
          </a:prstGeom>
          <a:ln w="3175">
            <a:miter lim="400000"/>
          </a:ln>
        </p:spPr>
        <p:txBody>
          <a:bodyPr lIns="27093" tIns="27093" rIns="27093" bIns="27093" anchor="b">
            <a:spAutoFit/>
          </a:bodyPr>
          <a:lstStyle>
            <a:lvl1pPr algn="r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A7DFA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A7DFA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A7DFA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A7DFA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A7DFA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A7DFA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A7DFA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A7DFA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A7DFA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07511" marR="0" indent="-329711" algn="l" defTabSz="825500" rtl="0" latinLnBrk="0">
        <a:lnSpc>
          <a:spcPct val="100000"/>
        </a:lnSpc>
        <a:spcBef>
          <a:spcPts val="2800"/>
        </a:spcBef>
        <a:spcAft>
          <a:spcPts val="0"/>
        </a:spcAft>
        <a:buClr>
          <a:srgbClr val="FFBC00"/>
        </a:buClr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Light"/>
        </a:defRPr>
      </a:lvl1pPr>
      <a:lvl2pPr marL="928076" marR="0" indent="-293076" algn="l" defTabSz="825500" rtl="0" latinLnBrk="0">
        <a:lnSpc>
          <a:spcPct val="100000"/>
        </a:lnSpc>
        <a:spcBef>
          <a:spcPts val="2800"/>
        </a:spcBef>
        <a:spcAft>
          <a:spcPts val="0"/>
        </a:spcAft>
        <a:buClr>
          <a:srgbClr val="FFBC00"/>
        </a:buClr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Light"/>
        </a:defRPr>
      </a:lvl2pPr>
      <a:lvl3pPr marL="1334476" marR="0" indent="-293076" algn="l" defTabSz="825500" rtl="0" latinLnBrk="0">
        <a:lnSpc>
          <a:spcPct val="100000"/>
        </a:lnSpc>
        <a:spcBef>
          <a:spcPts val="2800"/>
        </a:spcBef>
        <a:spcAft>
          <a:spcPts val="0"/>
        </a:spcAft>
        <a:buClr>
          <a:srgbClr val="FFBC00"/>
        </a:buClr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Light"/>
        </a:defRPr>
      </a:lvl3pPr>
      <a:lvl4pPr marL="1740876" marR="0" indent="-293076" algn="l" defTabSz="825500" rtl="0" latinLnBrk="0">
        <a:lnSpc>
          <a:spcPct val="100000"/>
        </a:lnSpc>
        <a:spcBef>
          <a:spcPts val="2800"/>
        </a:spcBef>
        <a:spcAft>
          <a:spcPts val="0"/>
        </a:spcAft>
        <a:buClr>
          <a:srgbClr val="FFBC00"/>
        </a:buClr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Light"/>
        </a:defRPr>
      </a:lvl4pPr>
      <a:lvl5pPr marL="2121876" marR="0" indent="-293076" algn="l" defTabSz="825500" rtl="0" latinLnBrk="0">
        <a:lnSpc>
          <a:spcPct val="100000"/>
        </a:lnSpc>
        <a:spcBef>
          <a:spcPts val="2800"/>
        </a:spcBef>
        <a:spcAft>
          <a:spcPts val="0"/>
        </a:spcAft>
        <a:buClr>
          <a:srgbClr val="FFBC00"/>
        </a:buClr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Light"/>
        </a:defRPr>
      </a:lvl5pPr>
      <a:lvl6pPr marL="3468077" marR="0" indent="-293077" algn="l" defTabSz="825500" rtl="0" latinLnBrk="0">
        <a:lnSpc>
          <a:spcPct val="100000"/>
        </a:lnSpc>
        <a:spcBef>
          <a:spcPts val="2800"/>
        </a:spcBef>
        <a:spcAft>
          <a:spcPts val="0"/>
        </a:spcAft>
        <a:buClr>
          <a:srgbClr val="FFBC00"/>
        </a:buClr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Light"/>
        </a:defRPr>
      </a:lvl6pPr>
      <a:lvl7pPr marL="4103077" marR="0" indent="-293077" algn="l" defTabSz="825500" rtl="0" latinLnBrk="0">
        <a:lnSpc>
          <a:spcPct val="100000"/>
        </a:lnSpc>
        <a:spcBef>
          <a:spcPts val="2800"/>
        </a:spcBef>
        <a:spcAft>
          <a:spcPts val="0"/>
        </a:spcAft>
        <a:buClr>
          <a:srgbClr val="FFBC00"/>
        </a:buClr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Light"/>
        </a:defRPr>
      </a:lvl7pPr>
      <a:lvl8pPr marL="4738077" marR="0" indent="-293077" algn="l" defTabSz="825500" rtl="0" latinLnBrk="0">
        <a:lnSpc>
          <a:spcPct val="100000"/>
        </a:lnSpc>
        <a:spcBef>
          <a:spcPts val="2800"/>
        </a:spcBef>
        <a:spcAft>
          <a:spcPts val="0"/>
        </a:spcAft>
        <a:buClr>
          <a:srgbClr val="FFBC00"/>
        </a:buClr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Light"/>
        </a:defRPr>
      </a:lvl8pPr>
      <a:lvl9pPr marL="5373077" marR="0" indent="-293077" algn="l" defTabSz="825500" rtl="0" latinLnBrk="0">
        <a:lnSpc>
          <a:spcPct val="100000"/>
        </a:lnSpc>
        <a:spcBef>
          <a:spcPts val="2800"/>
        </a:spcBef>
        <a:spcAft>
          <a:spcPts val="0"/>
        </a:spcAft>
        <a:buClr>
          <a:srgbClr val="FFBC00"/>
        </a:buClr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hyperlink" Target="https://www.lens.org/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://lens.org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Relationship Id="rId3" Type="http://schemas.openxmlformats.org/officeDocument/2006/relationships/hyperlink" Target="https://wipo-analytics.github.io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oldham/absmonitoring/blob/master/helpers/biodiversity_query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et up a Search Alert &amp; Collection with the Len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5848"/>
            </a:lvl1pPr>
          </a:lstStyle>
          <a:p>
            <a:pPr/>
            <a:r>
              <a:t>Set up a Search Alert &amp; Collection with the Lens</a:t>
            </a:r>
          </a:p>
        </p:txBody>
      </p:sp>
      <p:sp>
        <p:nvSpPr>
          <p:cNvPr id="395" name="Paul Oldha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Paul Oldham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email_update.png" descr="email_updat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7469" t="0" r="7469" b="0"/>
          <a:stretch>
            <a:fillRect/>
          </a:stretch>
        </p:blipFill>
        <p:spPr>
          <a:xfrm>
            <a:off x="487561" y="489941"/>
            <a:ext cx="12029624" cy="8773779"/>
          </a:xfrm>
          <a:prstGeom prst="rect">
            <a:avLst/>
          </a:prstGeom>
        </p:spPr>
      </p:pic>
      <p:sp>
        <p:nvSpPr>
          <p:cNvPr id="422" name="Save a Query: If it Doesn’t seem to save try shortening the title."/>
          <p:cNvSpPr txBox="1"/>
          <p:nvPr/>
        </p:nvSpPr>
        <p:spPr>
          <a:xfrm>
            <a:off x="2732400" y="34108"/>
            <a:ext cx="7617673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rPr>
                <a:solidFill>
                  <a:srgbClr val="2C3549"/>
                </a:solidFill>
              </a:rPr>
              <a:t>Save a Query: If it Doesn’t seem to save try shortening the title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reate, Share and Export a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Create, Share and Export a Collection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full_text.png" descr="full_text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7561" y="1291033"/>
            <a:ext cx="12029624" cy="7171595"/>
          </a:xfrm>
          <a:prstGeom prst="rect">
            <a:avLst/>
          </a:prstGeom>
        </p:spPr>
      </p:pic>
      <p:sp>
        <p:nvSpPr>
          <p:cNvPr id="427" name="Rounded Rectangle"/>
          <p:cNvSpPr/>
          <p:nvPr/>
        </p:nvSpPr>
        <p:spPr>
          <a:xfrm>
            <a:off x="3397696" y="5238105"/>
            <a:ext cx="1084065" cy="419200"/>
          </a:xfrm>
          <a:prstGeom prst="roundRect">
            <a:avLst>
              <a:gd name="adj" fmla="val 45444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28" name="Select the Green Tick Next to Expand All and the All Results"/>
          <p:cNvSpPr txBox="1"/>
          <p:nvPr/>
        </p:nvSpPr>
        <p:spPr>
          <a:xfrm>
            <a:off x="2871262" y="504008"/>
            <a:ext cx="7262276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>
                <a:solidFill>
                  <a:srgbClr val="2C3549"/>
                </a:solidFill>
              </a:defRPr>
            </a:lvl1pPr>
          </a:lstStyle>
          <a:p>
            <a:pPr/>
            <a:r>
              <a:t>Select the Green Tick Next to Expand All and the All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create_collection.png" descr="create_collectio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7561" y="1059738"/>
            <a:ext cx="12029623" cy="7634185"/>
          </a:xfrm>
          <a:prstGeom prst="rect">
            <a:avLst/>
          </a:prstGeom>
        </p:spPr>
      </p:pic>
      <p:sp>
        <p:nvSpPr>
          <p:cNvPr id="431" name="Rounded Rectangle"/>
          <p:cNvSpPr/>
          <p:nvPr/>
        </p:nvSpPr>
        <p:spPr>
          <a:xfrm>
            <a:off x="3874789" y="4694039"/>
            <a:ext cx="1919983" cy="688827"/>
          </a:xfrm>
          <a:prstGeom prst="roundRect">
            <a:avLst>
              <a:gd name="adj" fmla="val 27656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668" t="0" r="4668" b="0"/>
          <a:stretch>
            <a:fillRect/>
          </a:stretch>
        </p:blipFill>
        <p:spPr>
          <a:xfrm>
            <a:off x="487561" y="489941"/>
            <a:ext cx="12029624" cy="8773779"/>
          </a:xfrm>
          <a:prstGeom prst="rect">
            <a:avLst/>
          </a:prstGeom>
        </p:spPr>
      </p:pic>
      <p:sp>
        <p:nvSpPr>
          <p:cNvPr id="434" name="Rounded Rectangle"/>
          <p:cNvSpPr/>
          <p:nvPr/>
        </p:nvSpPr>
        <p:spPr>
          <a:xfrm>
            <a:off x="4298553" y="2851249"/>
            <a:ext cx="4407694" cy="4051102"/>
          </a:xfrm>
          <a:prstGeom prst="roundRect">
            <a:avLst>
              <a:gd name="adj" fmla="val 7525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Monosnap-2020-01-21 16-12-42.png" descr="Monosnap-2020-01-21 16-12-4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7561" y="1096223"/>
            <a:ext cx="12029624" cy="7561215"/>
          </a:xfrm>
          <a:prstGeom prst="rect">
            <a:avLst/>
          </a:prstGeom>
        </p:spPr>
      </p:pic>
      <p:sp>
        <p:nvSpPr>
          <p:cNvPr id="437" name="Rounded Rectangle"/>
          <p:cNvSpPr/>
          <p:nvPr/>
        </p:nvSpPr>
        <p:spPr>
          <a:xfrm>
            <a:off x="8700789" y="2901305"/>
            <a:ext cx="1919983" cy="419200"/>
          </a:xfrm>
          <a:prstGeom prst="roundRect">
            <a:avLst>
              <a:gd name="adj" fmla="val 45444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re a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Share a Collection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Collections -  The Lens - Free &amp; Open Patent and Scholarly Search-2020-01-21 16-15-07.png" descr="Collections -  The Lens - Free &amp; Open Patent and Scholarly Search-2020-01-21 16-15-07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7561" y="1614630"/>
            <a:ext cx="12029623" cy="6524401"/>
          </a:xfrm>
          <a:prstGeom prst="rect">
            <a:avLst/>
          </a:prstGeom>
        </p:spPr>
      </p:pic>
      <p:sp>
        <p:nvSpPr>
          <p:cNvPr id="442" name="Rounded Rectangle"/>
          <p:cNvSpPr/>
          <p:nvPr/>
        </p:nvSpPr>
        <p:spPr>
          <a:xfrm>
            <a:off x="10707389" y="4387205"/>
            <a:ext cx="1919983" cy="419200"/>
          </a:xfrm>
          <a:prstGeom prst="roundRect">
            <a:avLst>
              <a:gd name="adj" fmla="val 45444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3" name="How to Share A Document"/>
          <p:cNvSpPr txBox="1"/>
          <p:nvPr/>
        </p:nvSpPr>
        <p:spPr>
          <a:xfrm>
            <a:off x="4851370" y="846908"/>
            <a:ext cx="3302060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</a:defRPr>
            </a:lvl1pPr>
          </a:lstStyle>
          <a:p>
            <a:pPr/>
            <a:r>
              <a:t>How to Share A Document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Collections Share.png" descr="Collections Shar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661" t="0" r="10661" b="0"/>
          <a:stretch>
            <a:fillRect/>
          </a:stretch>
        </p:blipFill>
        <p:spPr>
          <a:xfrm>
            <a:off x="487561" y="489941"/>
            <a:ext cx="12029624" cy="877377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Export a Col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Export a Collection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lens.png" descr="lens.png">
            <a:hlinkClick r:id="rId2" invalidUrl="" action="" tgtFrame="" tooltip="" history="1" highlightClick="0" endSnd="0"/>
          </p:cNvPr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rcRect l="1040" t="0" r="1040" b="0"/>
          <a:stretch>
            <a:fillRect/>
          </a:stretch>
        </p:blipFill>
        <p:spPr>
          <a:xfrm>
            <a:off x="487561" y="489941"/>
            <a:ext cx="12029624" cy="8773779"/>
          </a:xfrm>
          <a:prstGeom prst="rect">
            <a:avLst/>
          </a:prstGeom>
        </p:spPr>
      </p:pic>
      <p:sp>
        <p:nvSpPr>
          <p:cNvPr id="398" name="Go to lens.org and sign up for a free account"/>
          <p:cNvSpPr txBox="1"/>
          <p:nvPr/>
        </p:nvSpPr>
        <p:spPr>
          <a:xfrm>
            <a:off x="3914338" y="211908"/>
            <a:ext cx="5460426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>
              <a:defRPr>
                <a:solidFill>
                  <a:srgbClr val="2C3549"/>
                </a:solidFill>
              </a:defRPr>
            </a:pPr>
            <a:r>
              <a:t>Go to </a:t>
            </a:r>
            <a:r>
              <a:rPr u="sng">
                <a:hlinkClick r:id="rId4" invalidUrl="" action="" tgtFrame="" tooltip="" history="1" highlightClick="0" endSnd="0"/>
              </a:rPr>
              <a:t>lens.org</a:t>
            </a:r>
            <a:r>
              <a:t> and sign up for a free account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Collections Export.png" descr="Collections Export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7561" y="1631338"/>
            <a:ext cx="12029624" cy="6490985"/>
          </a:xfrm>
          <a:prstGeom prst="rect">
            <a:avLst/>
          </a:prstGeom>
        </p:spPr>
      </p:pic>
      <p:sp>
        <p:nvSpPr>
          <p:cNvPr id="450" name="Rounded Rectangle"/>
          <p:cNvSpPr/>
          <p:nvPr/>
        </p:nvSpPr>
        <p:spPr>
          <a:xfrm>
            <a:off x="10212089" y="4667200"/>
            <a:ext cx="1919983" cy="419200"/>
          </a:xfrm>
          <a:prstGeom prst="roundRect">
            <a:avLst>
              <a:gd name="adj" fmla="val 45444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export_collection.png" descr="export_collectio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628" t="0" r="12628" b="0"/>
          <a:stretch>
            <a:fillRect/>
          </a:stretch>
        </p:blipFill>
        <p:spPr>
          <a:xfrm>
            <a:off x="487561" y="489941"/>
            <a:ext cx="12029624" cy="8773779"/>
          </a:xfrm>
          <a:prstGeom prst="rect">
            <a:avLst/>
          </a:prstGeom>
        </p:spPr>
      </p:pic>
      <p:sp>
        <p:nvSpPr>
          <p:cNvPr id="453" name="Note the difference in size of the two options"/>
          <p:cNvSpPr txBox="1"/>
          <p:nvPr/>
        </p:nvSpPr>
        <p:spPr>
          <a:xfrm>
            <a:off x="3795796" y="9279708"/>
            <a:ext cx="5413207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>
                <a:solidFill>
                  <a:srgbClr val="2C3549"/>
                </a:solidFill>
              </a:defRPr>
            </a:lvl1pPr>
          </a:lstStyle>
          <a:p>
            <a:pPr/>
            <a:r>
              <a:t>Note the difference in size of the two options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kenya_patentsample-2020-01-21 16-55-55.png" descr="kenya_patentsample-2020-01-21 16-55-5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7" t="0" r="1557" b="0"/>
          <a:stretch>
            <a:fillRect/>
          </a:stretch>
        </p:blipFill>
        <p:spPr>
          <a:xfrm>
            <a:off x="487561" y="489941"/>
            <a:ext cx="12029624" cy="8773779"/>
          </a:xfrm>
          <a:prstGeom prst="rect">
            <a:avLst/>
          </a:prstGeom>
        </p:spPr>
      </p:pic>
      <p:sp>
        <p:nvSpPr>
          <p:cNvPr id="456" name="Read the Open access WIPO Manual on Open Source Patent Analytics to learn to process patent data"/>
          <p:cNvSpPr txBox="1"/>
          <p:nvPr/>
        </p:nvSpPr>
        <p:spPr>
          <a:xfrm>
            <a:off x="575991" y="8860608"/>
            <a:ext cx="12392060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>
              <a:defRPr>
                <a:solidFill>
                  <a:srgbClr val="2C3549"/>
                </a:solidFill>
              </a:defRPr>
            </a:pPr>
            <a:r>
              <a:t>Read the Open access </a:t>
            </a:r>
            <a:r>
              <a:rPr u="sng">
                <a:hlinkClick r:id="rId3" invalidUrl="" action="" tgtFrame="" tooltip="" history="1" highlightClick="0" endSnd="0"/>
              </a:rPr>
              <a:t>WIPO Manual on Open Source Patent Analytics</a:t>
            </a:r>
            <a:r>
              <a:t> to learn to process patent data</a:t>
            </a:r>
          </a:p>
        </p:txBody>
      </p:sp>
      <p:sp>
        <p:nvSpPr>
          <p:cNvPr id="457" name="View the Data"/>
          <p:cNvSpPr txBox="1"/>
          <p:nvPr/>
        </p:nvSpPr>
        <p:spPr>
          <a:xfrm>
            <a:off x="6225738" y="199208"/>
            <a:ext cx="1735186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>
                <a:solidFill>
                  <a:srgbClr val="2C3549"/>
                </a:solidFill>
              </a:defRPr>
            </a:lvl1pPr>
          </a:lstStyle>
          <a:p>
            <a:pPr/>
            <a:r>
              <a:t>View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lens_page1.png" descr="lens_page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668" t="0" r="4668" b="0"/>
          <a:stretch>
            <a:fillRect/>
          </a:stretch>
        </p:blipFill>
        <p:spPr>
          <a:xfrm>
            <a:off x="487561" y="489941"/>
            <a:ext cx="12029624" cy="8773779"/>
          </a:xfrm>
          <a:prstGeom prst="rect">
            <a:avLst/>
          </a:prstGeom>
        </p:spPr>
      </p:pic>
      <p:sp>
        <p:nvSpPr>
          <p:cNvPr id="401" name="Rounded Rectangle"/>
          <p:cNvSpPr/>
          <p:nvPr/>
        </p:nvSpPr>
        <p:spPr>
          <a:xfrm>
            <a:off x="482600" y="8130331"/>
            <a:ext cx="3102372" cy="340024"/>
          </a:xfrm>
          <a:prstGeom prst="roundRect">
            <a:avLst>
              <a:gd name="adj" fmla="val 50000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02" name="Go to the bottom of the page"/>
          <p:cNvSpPr txBox="1"/>
          <p:nvPr/>
        </p:nvSpPr>
        <p:spPr>
          <a:xfrm>
            <a:off x="4706641" y="262708"/>
            <a:ext cx="3591518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>
              <a:defRPr>
                <a:solidFill>
                  <a:srgbClr val="2C3549"/>
                </a:solidFill>
              </a:defRPr>
            </a:lvl1pPr>
          </a:lstStyle>
          <a:p>
            <a:pPr/>
            <a:r>
              <a:t>Go to the bottom of the page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opy the patent query for Kenya at the bottom of the ‘biodiversity_query’ in the helpers folder of your pen drive or online  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43889">
              <a:defRPr sz="4368"/>
            </a:pPr>
            <a:r>
              <a:t>Copy the patent query for Kenya at the bottom of the ‘biodiversity_query’ in the helpers folder of your pen drive or online  </a:t>
            </a:r>
            <a:r>
              <a:rPr b="1" u="sng">
                <a:latin typeface="Helvetica Neue"/>
                <a:ea typeface="Helvetica Neue"/>
                <a:cs typeface="Helvetica Neue"/>
                <a:sym typeface="Helvetica Neue"/>
                <a:hlinkClick r:id="rId2" invalidUrl="" action="" tgtFrame="" tooltip="" history="1" highlightClick="0" endSnd="0"/>
              </a:rPr>
              <a:t>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query_text.png" descr="query_text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668" t="0" r="4668" b="0"/>
          <a:stretch>
            <a:fillRect/>
          </a:stretch>
        </p:blipFill>
        <p:spPr>
          <a:xfrm>
            <a:off x="487561" y="489941"/>
            <a:ext cx="12029624" cy="8773779"/>
          </a:xfrm>
          <a:prstGeom prst="rect">
            <a:avLst/>
          </a:prstGeom>
        </p:spPr>
      </p:pic>
      <p:sp>
        <p:nvSpPr>
          <p:cNvPr id="407" name="Rounded Rectangle"/>
          <p:cNvSpPr/>
          <p:nvPr/>
        </p:nvSpPr>
        <p:spPr>
          <a:xfrm>
            <a:off x="10897889" y="3071614"/>
            <a:ext cx="1919983" cy="394941"/>
          </a:xfrm>
          <a:prstGeom prst="roundRect">
            <a:avLst>
              <a:gd name="adj" fmla="val 48235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76" t="0" r="2176" b="0"/>
          <a:stretch>
            <a:fillRect/>
          </a:stretch>
        </p:blipFill>
        <p:spPr>
          <a:xfrm>
            <a:off x="487561" y="786982"/>
            <a:ext cx="12029624" cy="8179698"/>
          </a:xfrm>
          <a:prstGeom prst="rect">
            <a:avLst/>
          </a:prstGeom>
        </p:spPr>
      </p:pic>
      <p:sp>
        <p:nvSpPr>
          <p:cNvPr id="410" name="Rounded Rectangle"/>
          <p:cNvSpPr/>
          <p:nvPr/>
        </p:nvSpPr>
        <p:spPr>
          <a:xfrm>
            <a:off x="3696989" y="7119739"/>
            <a:ext cx="1919983" cy="688827"/>
          </a:xfrm>
          <a:prstGeom prst="roundRect">
            <a:avLst>
              <a:gd name="adj" fmla="val 27656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668" t="0" r="4668" b="0"/>
          <a:stretch>
            <a:fillRect/>
          </a:stretch>
        </p:blipFill>
        <p:spPr>
          <a:xfrm>
            <a:off x="487561" y="489941"/>
            <a:ext cx="12029624" cy="8773779"/>
          </a:xfrm>
          <a:prstGeom prst="rect">
            <a:avLst/>
          </a:prstGeom>
        </p:spPr>
      </p:pic>
      <p:sp>
        <p:nvSpPr>
          <p:cNvPr id="413" name="Rounded Rectangle"/>
          <p:cNvSpPr/>
          <p:nvPr/>
        </p:nvSpPr>
        <p:spPr>
          <a:xfrm>
            <a:off x="3696989" y="7119739"/>
            <a:ext cx="1919983" cy="688827"/>
          </a:xfrm>
          <a:prstGeom prst="roundRect">
            <a:avLst>
              <a:gd name="adj" fmla="val 27656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reate an email alert by saving a qu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an email alert by saving a query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ave_query.png" descr="save_query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7561" y="1159441"/>
            <a:ext cx="12029624" cy="7434779"/>
          </a:xfrm>
          <a:prstGeom prst="rect">
            <a:avLst/>
          </a:prstGeom>
        </p:spPr>
      </p:pic>
      <p:sp>
        <p:nvSpPr>
          <p:cNvPr id="418" name="Rounded Rectangle"/>
          <p:cNvSpPr/>
          <p:nvPr/>
        </p:nvSpPr>
        <p:spPr>
          <a:xfrm>
            <a:off x="5099496" y="5187305"/>
            <a:ext cx="1084065" cy="419200"/>
          </a:xfrm>
          <a:prstGeom prst="roundRect">
            <a:avLst>
              <a:gd name="adj" fmla="val 45444"/>
            </a:avLst>
          </a:prstGeom>
          <a:ln w="63500">
            <a:solidFill>
              <a:srgbClr val="DE45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19" name="Save A Query for Email Alerts"/>
          <p:cNvSpPr txBox="1"/>
          <p:nvPr/>
        </p:nvSpPr>
        <p:spPr>
          <a:xfrm>
            <a:off x="5730438" y="427808"/>
            <a:ext cx="3586490" cy="3889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/>
          <a:p>
            <a:pPr/>
            <a:r>
              <a:t>Save A Query for Email Alerts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A7DFA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5C8AE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75C8A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A7DFA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75C8AE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75C8A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A7DFA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